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60" r:id="rId15"/>
    <p:sldId id="274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85D95ED-6917-41A0-8641-E8180610F0F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interesting question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/>
          <a:p>
            <a:r>
              <a:rPr lang="en-US" sz="4400" dirty="0" smtClean="0"/>
              <a:t>Regional</a:t>
            </a:r>
            <a:r>
              <a:rPr lang="en-US" dirty="0" smtClean="0"/>
              <a:t>  or  </a:t>
            </a:r>
            <a:r>
              <a:rPr lang="en-US" sz="4400" dirty="0" smtClean="0"/>
              <a:t>Topical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2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1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2020"/>
            <a:ext cx="7589312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772888"/>
            <a:ext cx="8786698" cy="57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"/>
            <a:ext cx="8668512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"/>
            <a:ext cx="8668512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"/>
            <a:ext cx="8668512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2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2021"/>
            <a:ext cx="7589312" cy="50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interesting question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/>
          <a:p>
            <a:r>
              <a:rPr lang="en-US" sz="4400" dirty="0" smtClean="0"/>
              <a:t>Regional</a:t>
            </a:r>
            <a:r>
              <a:rPr lang="en-US" dirty="0" smtClean="0"/>
              <a:t>  or  </a:t>
            </a:r>
            <a:r>
              <a:rPr lang="en-US" sz="4400" dirty="0" smtClean="0"/>
              <a:t>Topical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3886200"/>
            <a:ext cx="6781800" cy="45800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 think it is really important.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1264" y="4536635"/>
            <a:ext cx="6165273" cy="41636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writers debate it at length.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31503" y="5146235"/>
            <a:ext cx="5604794" cy="41636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writers obsess about it.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07364" y="5755835"/>
            <a:ext cx="5095267" cy="8735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of successful classes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don’t consider it very important.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10" y="922020"/>
            <a:ext cx="7612380" cy="501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Topical Organization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Class</a:t>
            </a:r>
          </a:p>
          <a:p>
            <a:pPr algn="ctr"/>
            <a:endParaRPr lang="en-US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a logical sequence of conceptual topics.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438400"/>
            <a:ext cx="4724400" cy="3200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opperplate Gothic Bold" panose="020E0705020206020404" pitchFamily="34" charset="0"/>
              </a:rPr>
              <a:t>C O U R S E   C A L E N D A R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opperplate Gothic Bold" panose="020E0705020206020404" pitchFamily="34" charset="0"/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895600"/>
            <a:ext cx="1447800" cy="2743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September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October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November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December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January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February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. 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895600"/>
            <a:ext cx="2634340" cy="2743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Geographic skills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Physical geography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Population geography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Cultural geography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Natural resources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Economic geography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. 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10" y="922020"/>
            <a:ext cx="7612380" cy="501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Organization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Class</a:t>
            </a:r>
          </a:p>
          <a:p>
            <a:pPr algn="ctr"/>
            <a:endParaRPr lang="en-US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around the world, one major region at a time.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438400"/>
            <a:ext cx="4724400" cy="3200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opperplate Gothic Bold" panose="020E0705020206020404" pitchFamily="34" charset="0"/>
              </a:rPr>
              <a:t>C O U R S E   C A L E N D A R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opperplate Gothic Bold" panose="020E0705020206020404" pitchFamily="34" charset="0"/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895600"/>
            <a:ext cx="1447800" cy="2743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September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October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November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December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January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February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. 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895600"/>
            <a:ext cx="2634340" cy="2743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World patterns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 America, Australia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South America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Africa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Southwest Asia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Russia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. 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10" y="922020"/>
            <a:ext cx="7612380" cy="501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you use a Regional Organization, . . .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you will have to insert some topical discussions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 order to explain key conceptual ideas,</a:t>
            </a:r>
          </a:p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demographic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domestication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crops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push-pull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of migration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modes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transportation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strategic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straits and passes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multipliers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. . .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10" y="922020"/>
            <a:ext cx="7612380" cy="501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you use a Topical Organization, . . .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you will have to insert some regional examples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to keep things from becoming too abstract,</a:t>
            </a:r>
          </a:p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Jamestown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Mongolian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herders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Nujiang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China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Yasenevo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of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Crossing the Andes during the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Revolucion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. . .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2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1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</TotalTime>
  <Words>278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Regional  or  Topical?</vt:lpstr>
      <vt:lpstr>Regional  or  Topical?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 or  Topical?</dc:title>
  <dc:creator>PG</dc:creator>
  <cp:lastModifiedBy>PG</cp:lastModifiedBy>
  <cp:revision>7</cp:revision>
  <dcterms:created xsi:type="dcterms:W3CDTF">2016-01-26T18:16:27Z</dcterms:created>
  <dcterms:modified xsi:type="dcterms:W3CDTF">2016-04-18T15:41:13Z</dcterms:modified>
</cp:coreProperties>
</file>