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56" r:id="rId2"/>
    <p:sldId id="319" r:id="rId3"/>
    <p:sldId id="365" r:id="rId4"/>
    <p:sldId id="366" r:id="rId5"/>
    <p:sldId id="367" r:id="rId6"/>
    <p:sldId id="368" r:id="rId7"/>
    <p:sldId id="369" r:id="rId8"/>
    <p:sldId id="409" r:id="rId9"/>
    <p:sldId id="411" r:id="rId10"/>
    <p:sldId id="277" r:id="rId11"/>
    <p:sldId id="412" r:id="rId12"/>
    <p:sldId id="362" r:id="rId13"/>
    <p:sldId id="306" r:id="rId14"/>
    <p:sldId id="389" r:id="rId15"/>
    <p:sldId id="390" r:id="rId16"/>
    <p:sldId id="343" r:id="rId17"/>
    <p:sldId id="388" r:id="rId18"/>
    <p:sldId id="342" r:id="rId19"/>
    <p:sldId id="345" r:id="rId20"/>
    <p:sldId id="344" r:id="rId21"/>
    <p:sldId id="346" r:id="rId22"/>
    <p:sldId id="363" r:id="rId23"/>
    <p:sldId id="371" r:id="rId24"/>
    <p:sldId id="400" r:id="rId25"/>
    <p:sldId id="401" r:id="rId26"/>
    <p:sldId id="405" r:id="rId27"/>
    <p:sldId id="406" r:id="rId28"/>
    <p:sldId id="407" r:id="rId29"/>
    <p:sldId id="396" r:id="rId30"/>
    <p:sldId id="381" r:id="rId31"/>
    <p:sldId id="387" r:id="rId32"/>
    <p:sldId id="386" r:id="rId33"/>
    <p:sldId id="382" r:id="rId34"/>
    <p:sldId id="383" r:id="rId35"/>
    <p:sldId id="376" r:id="rId36"/>
    <p:sldId id="377" r:id="rId37"/>
    <p:sldId id="378" r:id="rId38"/>
    <p:sldId id="410" r:id="rId39"/>
    <p:sldId id="394" r:id="rId40"/>
    <p:sldId id="370" r:id="rId41"/>
    <p:sldId id="395" r:id="rId42"/>
    <p:sldId id="397" r:id="rId43"/>
    <p:sldId id="408" r:id="rId4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756525"/>
    <a:srgbClr val="FFCCCC"/>
    <a:srgbClr val="800000"/>
    <a:srgbClr val="00B050"/>
    <a:srgbClr val="CCECFF"/>
    <a:srgbClr val="FFFF66"/>
    <a:srgbClr val="FF9999"/>
    <a:srgbClr val="003300"/>
    <a:srgbClr val="FFE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5514F-DA80-4FFD-A54E-ABB4214DE77B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DBB4-B0D1-4010-A90F-DCCEC169C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8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DBB4-B0D1-4010-A90F-DCCEC169CB1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3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C787-D17D-4E6A-A135-7DEAFD3024BD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C787-D17D-4E6A-A135-7DEAFD3024BD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C787-D17D-4E6A-A135-7DEAFD3024BD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C787-D17D-4E6A-A135-7DEAFD3024BD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C787-D17D-4E6A-A135-7DEAFD3024BD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C787-D17D-4E6A-A135-7DEAFD3024BD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C787-D17D-4E6A-A135-7DEAFD3024BD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C787-D17D-4E6A-A135-7DEAFD3024BD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C787-D17D-4E6A-A135-7DEAFD3024BD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C787-D17D-4E6A-A135-7DEAFD3024BD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C787-D17D-4E6A-A135-7DEAFD3024BD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6DAC787-D17D-4E6A-A135-7DEAFD3024BD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610600" cy="2057400"/>
          </a:xfrm>
        </p:spPr>
        <p:txBody>
          <a:bodyPr anchor="ctr">
            <a:normAutofit/>
          </a:bodyPr>
          <a:lstStyle/>
          <a:p>
            <a:pPr algn="ctr">
              <a:lnSpc>
                <a:spcPts val="5600"/>
              </a:lnSpc>
            </a:pPr>
            <a:r>
              <a:rPr lang="en-US" sz="5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Moveable </a:t>
            </a:r>
            <a:r>
              <a:rPr lang="en-US" sz="5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“Desert Maker”</a:t>
            </a:r>
            <a:endParaRPr lang="en-US" sz="4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2192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Phil </a:t>
            </a:r>
            <a:r>
              <a:rPr lang="en-US" dirty="0" err="1" smtClean="0">
                <a:solidFill>
                  <a:schemeClr val="accent2"/>
                </a:solidFill>
              </a:rPr>
              <a:t>Gersmehl</a:t>
            </a:r>
            <a:endParaRPr lang="en-US" dirty="0" smtClean="0">
              <a:solidFill>
                <a:schemeClr val="accent2"/>
              </a:solidFill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Michigan Geographic Alliance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pgersmehl@gmail.com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2514600"/>
            <a:ext cx="67818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4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  <a:br>
              <a:rPr lang="en-US" sz="4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36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sz="4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686507" y="1905000"/>
            <a:ext cx="3770986" cy="2133600"/>
          </a:xfrm>
          <a:prstGeom prst="wedgeRoundRectCallout">
            <a:avLst>
              <a:gd name="adj1" fmla="val 24134"/>
              <a:gd name="adj2" fmla="val 5053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this 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 to history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our GLCEs)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631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09800" y="1524000"/>
            <a:ext cx="4572000" cy="2895600"/>
          </a:xfrm>
          <a:prstGeom prst="wedgeRoundRectCallout">
            <a:avLst>
              <a:gd name="adj1" fmla="val 24134"/>
              <a:gd name="adj2" fmla="val 5053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Well, for one thing,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now have 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fairly accurate record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global temperatures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past 10,000 years.</a:t>
            </a:r>
          </a:p>
        </p:txBody>
      </p:sp>
    </p:spTree>
    <p:extLst>
      <p:ext uri="{BB962C8B-B14F-4D97-AF65-F5344CB8AC3E}">
        <p14:creationId xmlns:p14="http://schemas.microsoft.com/office/powerpoint/2010/main" val="421346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9933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" y="1574800"/>
            <a:ext cx="8077200" cy="4381500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52400" y="4686300"/>
            <a:ext cx="3276600" cy="876300"/>
          </a:xfrm>
          <a:prstGeom prst="wedgeRoundRectCallout">
            <a:avLst>
              <a:gd name="adj1" fmla="val -17001"/>
              <a:gd name="adj2" fmla="val 49254"/>
              <a:gd name="adj3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charset="0"/>
              </a:rPr>
              <a:t>This is a simple graph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charset="0"/>
              </a:rPr>
              <a:t> of temperature thru time.</a:t>
            </a:r>
            <a:endParaRPr lang="en-US" sz="2000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52400" y="1206500"/>
            <a:ext cx="1524000" cy="914400"/>
          </a:xfrm>
          <a:prstGeom prst="wedgeRoundRectCallout">
            <a:avLst>
              <a:gd name="adj1" fmla="val 119180"/>
              <a:gd name="adj2" fmla="val 173657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886200" y="228600"/>
            <a:ext cx="1524000" cy="914400"/>
          </a:xfrm>
          <a:prstGeom prst="wedgeRoundRectCallout">
            <a:avLst>
              <a:gd name="adj1" fmla="val 36599"/>
              <a:gd name="adj2" fmla="val 212336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Asia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flourishes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581400" y="4267200"/>
            <a:ext cx="1173480" cy="1134454"/>
          </a:xfrm>
          <a:prstGeom prst="wedgeRoundRectCallout">
            <a:avLst>
              <a:gd name="adj1" fmla="val 142962"/>
              <a:gd name="adj2" fmla="val -113383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Anatolia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(Turkey) is rainy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029200" y="4648200"/>
            <a:ext cx="1173480" cy="914400"/>
          </a:xfrm>
          <a:prstGeom prst="wedgeRoundRectCallout">
            <a:avLst>
              <a:gd name="adj1" fmla="val 64114"/>
              <a:gd name="adj2" fmla="val -105786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rainy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615940" y="1143000"/>
            <a:ext cx="1905000" cy="736600"/>
          </a:xfrm>
          <a:prstGeom prst="wedgeRoundRectCallout">
            <a:avLst>
              <a:gd name="adj1" fmla="val 6176"/>
              <a:gd name="adj2" fmla="val 175497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Rome expands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Europe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238287" y="5156200"/>
            <a:ext cx="1752600" cy="1600200"/>
          </a:xfrm>
          <a:prstGeom prst="wedgeRoundRectCallout">
            <a:avLst>
              <a:gd name="adj1" fmla="val -16189"/>
              <a:gd name="adj2" fmla="val -152282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Barbarians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invade Rome, 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 dynasty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collapses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620000" y="304800"/>
            <a:ext cx="1219200" cy="838200"/>
          </a:xfrm>
          <a:prstGeom prst="wedgeRoundRectCallout">
            <a:avLst>
              <a:gd name="adj1" fmla="val -70940"/>
              <a:gd name="adj2" fmla="val 308672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Vikings, 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Mongols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867650" y="4296754"/>
            <a:ext cx="1200150" cy="1257300"/>
          </a:xfrm>
          <a:prstGeom prst="wedgeRoundRectCallout">
            <a:avLst>
              <a:gd name="adj1" fmla="val -63684"/>
              <a:gd name="adj2" fmla="val -82162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dynasty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collapses</a:t>
            </a:r>
            <a:endParaRPr lang="en-US" sz="2000" dirty="0">
              <a:solidFill>
                <a:srgbClr val="0033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52400" y="2590800"/>
            <a:ext cx="1165860" cy="914400"/>
          </a:xfrm>
          <a:prstGeom prst="wedgeRoundRectCallout">
            <a:avLst>
              <a:gd name="adj1" fmla="val 73930"/>
              <a:gd name="adj2" fmla="val 98622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Hunters thrive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7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255520"/>
            <a:ext cx="8717280" cy="38404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447800" y="533400"/>
            <a:ext cx="6172200" cy="990600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remember these facts,</a:t>
            </a:r>
          </a:p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them on a world map of deserts.</a:t>
            </a:r>
            <a:endParaRPr lang="en-US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276600" y="1676400"/>
            <a:ext cx="5654040" cy="1295400"/>
          </a:xfrm>
          <a:prstGeom prst="wedgeRoundRectCallout">
            <a:avLst>
              <a:gd name="adj1" fmla="val -35117"/>
              <a:gd name="adj2" fmla="val 127963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Remember, Tropical deserts form</a:t>
            </a:r>
          </a:p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air that rose at the equator</a:t>
            </a:r>
          </a:p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pushed back down.</a:t>
            </a:r>
            <a:endParaRPr lang="en-US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488394" y="4175760"/>
            <a:ext cx="4503206" cy="2512036"/>
          </a:xfrm>
          <a:prstGeom prst="wedgeRoundRectCallout">
            <a:avLst>
              <a:gd name="adj1" fmla="val -22723"/>
              <a:gd name="adj2" fmla="val 48799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downward air movement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(called the Subsidence)</a:t>
            </a:r>
          </a:p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farther</a:t>
            </a:r>
            <a:r>
              <a:rPr lang="en-U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equator</a:t>
            </a:r>
          </a:p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warmer air makes storms</a:t>
            </a:r>
          </a:p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stronger near the Equator.</a:t>
            </a:r>
            <a:endParaRPr lang="en-US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4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255520"/>
            <a:ext cx="8717280" cy="38404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488394" y="4175760"/>
            <a:ext cx="4503206" cy="2512036"/>
          </a:xfrm>
          <a:prstGeom prst="wedgeRoundRectCallout">
            <a:avLst>
              <a:gd name="adj1" fmla="val -22723"/>
              <a:gd name="adj2" fmla="val 48799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downward air movement</a:t>
            </a:r>
          </a:p>
          <a:p>
            <a:pPr algn="ctr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(called the Subsidence)</a:t>
            </a:r>
          </a:p>
          <a:p>
            <a:pPr algn="ctr"/>
            <a:r>
              <a:rPr lang="en-U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farther from the equator</a:t>
            </a:r>
          </a:p>
          <a:p>
            <a:pPr algn="ctr"/>
            <a:r>
              <a:rPr lang="en-U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warmer air </a:t>
            </a:r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storms</a:t>
            </a:r>
            <a:endParaRPr lang="en-US" sz="2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stronger </a:t>
            </a:r>
            <a:r>
              <a:rPr lang="en-U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the Equator.</a:t>
            </a: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69545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457200" y="838200"/>
            <a:ext cx="3200400" cy="1590016"/>
          </a:xfrm>
          <a:prstGeom prst="wedgeRoundRectCallout">
            <a:avLst>
              <a:gd name="adj1" fmla="val -22723"/>
              <a:gd name="adj2" fmla="val 4879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science is </a:t>
            </a:r>
            <a:r>
              <a:rPr lang="en-US" sz="2200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</a:p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“easily accessible”</a:t>
            </a:r>
          </a:p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ordinary citizens.</a:t>
            </a:r>
            <a:endParaRPr lang="en-US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255520"/>
            <a:ext cx="8717280" cy="384048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698170" y="2009152"/>
            <a:ext cx="3657601" cy="1267448"/>
          </a:xfrm>
          <a:prstGeom prst="wedgeRoundRectCallout">
            <a:avLst>
              <a:gd name="adj1" fmla="val -22723"/>
              <a:gd name="adj2" fmla="val 4879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does, however, make</a:t>
            </a:r>
          </a:p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specific predictions.</a:t>
            </a:r>
            <a:endParaRPr lang="en-US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255520"/>
            <a:ext cx="8717280" cy="3840480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1066800" y="381001"/>
            <a:ext cx="7086600" cy="1600199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global average temperature is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“desert-maker” is pushed away from the equator.</a:t>
            </a:r>
          </a:p>
          <a:p>
            <a:pPr algn="ctr"/>
            <a:endParaRPr lang="en-US" sz="12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places are likely to be </a:t>
            </a:r>
            <a:r>
              <a:rPr lang="en-US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helped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4194685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?</a:t>
            </a:r>
            <a:endParaRPr lang="en-US" sz="3600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6172200" y="3657600"/>
            <a:ext cx="457200" cy="457200"/>
          </a:xfrm>
          <a:prstGeom prst="smileyFace">
            <a:avLst/>
          </a:prstGeom>
          <a:solidFill>
            <a:srgbClr val="00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7010400" y="3473668"/>
            <a:ext cx="457200" cy="457200"/>
          </a:xfrm>
          <a:prstGeom prst="smileyFace">
            <a:avLst/>
          </a:prstGeom>
          <a:solidFill>
            <a:srgbClr val="00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1752600" y="3896710"/>
            <a:ext cx="457200" cy="294290"/>
          </a:xfrm>
          <a:prstGeom prst="smileyFace">
            <a:avLst/>
          </a:prstGeom>
          <a:solidFill>
            <a:srgbClr val="00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3946634" y="4107482"/>
            <a:ext cx="1447800" cy="207016"/>
          </a:xfrm>
          <a:prstGeom prst="smileyFace">
            <a:avLst/>
          </a:prstGeom>
          <a:solidFill>
            <a:srgbClr val="00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51678" y="3559405"/>
            <a:ext cx="1235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???</a:t>
            </a:r>
            <a:endParaRPr lang="en-US" sz="3600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  <p:bldP spid="16" grpId="0" animBg="1"/>
      <p:bldP spid="17" grpId="0" animBg="1"/>
      <p:bldP spid="18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255520"/>
            <a:ext cx="8717280" cy="3840480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1066800" y="381001"/>
            <a:ext cx="7086600" cy="1600199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global average temperature is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200" dirty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“desert-maker” is pushed away from the equator.</a:t>
            </a:r>
            <a:endParaRPr lang="en-US" sz="22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places are likely to be </a:t>
            </a:r>
            <a:r>
              <a:rPr lang="en-US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helped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6172200" y="3657600"/>
            <a:ext cx="457200" cy="457200"/>
          </a:xfrm>
          <a:prstGeom prst="smileyFace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7010400" y="3467363"/>
            <a:ext cx="457200" cy="457200"/>
          </a:xfrm>
          <a:prstGeom prst="smileyFace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1752600" y="3896710"/>
            <a:ext cx="457200" cy="294290"/>
          </a:xfrm>
          <a:prstGeom prst="smileyFace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3946634" y="4107482"/>
            <a:ext cx="1447800" cy="207016"/>
          </a:xfrm>
          <a:prstGeom prst="smileyFace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1676400" y="3115492"/>
            <a:ext cx="990600" cy="341098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4281652" y="2971800"/>
            <a:ext cx="1509548" cy="419100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6415252" y="2996762"/>
            <a:ext cx="1509548" cy="419100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ular Callout 21"/>
          <p:cNvSpPr/>
          <p:nvPr/>
        </p:nvSpPr>
        <p:spPr>
          <a:xfrm>
            <a:off x="4038600" y="1866900"/>
            <a:ext cx="4953000" cy="952500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some northern areas that might get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enough for farming.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37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255520"/>
            <a:ext cx="8717280" cy="38404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066800" y="381001"/>
            <a:ext cx="7086600" cy="1600199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global average temperature is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200" dirty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“desert-maker” is pushed away from the equator.</a:t>
            </a:r>
            <a:endParaRPr lang="en-US" sz="22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places are likely to be 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hurt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59078" y="3581400"/>
            <a:ext cx="189257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62400" y="3591791"/>
            <a:ext cx="914400" cy="20781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76800" y="3562488"/>
            <a:ext cx="892629" cy="20284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28026" y="5368506"/>
            <a:ext cx="125907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42694" y="5334000"/>
            <a:ext cx="269894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924799" y="5410200"/>
            <a:ext cx="326571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5368506"/>
            <a:ext cx="125907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2759529" y="5867400"/>
            <a:ext cx="6019799" cy="800100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these areas have had serious droughts over at least the last ten years.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255520"/>
            <a:ext cx="8717280" cy="38404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066800" y="381001"/>
            <a:ext cx="7086600" cy="1600199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global average temperature is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“desert-maker” shifts toward the equator.</a:t>
            </a:r>
          </a:p>
          <a:p>
            <a:pPr algn="ctr"/>
            <a:endParaRPr lang="en-US" sz="12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places are likely to be </a:t>
            </a:r>
            <a:r>
              <a:rPr lang="en-US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helped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68795" y="5368506"/>
            <a:ext cx="125908" cy="129540"/>
          </a:xfrm>
          <a:prstGeom prst="ellipse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5356860"/>
            <a:ext cx="296884" cy="129540"/>
          </a:xfrm>
          <a:prstGeom prst="ellipse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24800" y="5429582"/>
            <a:ext cx="359229" cy="129540"/>
          </a:xfrm>
          <a:prstGeom prst="ellipse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7010400" y="3796864"/>
            <a:ext cx="457200" cy="228600"/>
          </a:xfrm>
          <a:prstGeom prst="smileyFace">
            <a:avLst/>
          </a:prstGeom>
          <a:solidFill>
            <a:srgbClr val="00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3959066" y="3429000"/>
            <a:ext cx="1752600" cy="335280"/>
          </a:xfrm>
          <a:prstGeom prst="smileyFace">
            <a:avLst/>
          </a:prstGeom>
          <a:solidFill>
            <a:srgbClr val="00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1143000" y="3505200"/>
            <a:ext cx="228600" cy="253848"/>
          </a:xfrm>
          <a:prstGeom prst="smileyFace">
            <a:avLst/>
          </a:prstGeom>
          <a:solidFill>
            <a:srgbClr val="00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32517" y="5391366"/>
            <a:ext cx="125908" cy="129540"/>
          </a:xfrm>
          <a:prstGeom prst="ellipse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7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33400" y="1066800"/>
            <a:ext cx="8001000" cy="48768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the role of climate in history,</a:t>
            </a:r>
          </a:p>
          <a:p>
            <a:pPr algn="ctr">
              <a:lnSpc>
                <a:spcPts val="2800"/>
              </a:lnSpc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students should be aware of three things:</a:t>
            </a:r>
          </a:p>
          <a:p>
            <a:pPr algn="ctr">
              <a:lnSpc>
                <a:spcPts val="2800"/>
              </a:lnSpc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33400" y="2340429"/>
            <a:ext cx="7429500" cy="14478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system that makes tropical deserts,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64721" y="3532414"/>
            <a:ext cx="7614558" cy="1039586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that cause natural climate cycles,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066800" y="4572000"/>
            <a:ext cx="7048500" cy="9906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between weather and climate.</a:t>
            </a:r>
          </a:p>
        </p:txBody>
      </p:sp>
    </p:spTree>
    <p:extLst>
      <p:ext uri="{BB962C8B-B14F-4D97-AF65-F5344CB8AC3E}">
        <p14:creationId xmlns:p14="http://schemas.microsoft.com/office/powerpoint/2010/main" val="419145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255520"/>
            <a:ext cx="8717280" cy="38404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066800" y="381001"/>
            <a:ext cx="7086600" cy="1600199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global average temperature is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“desert-maker” shifts toward the equator.</a:t>
            </a:r>
          </a:p>
          <a:p>
            <a:pPr algn="ctr"/>
            <a:endParaRPr lang="en-US" sz="12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places are likely to be 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hurt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76400" y="4005942"/>
            <a:ext cx="457200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91643" y="4175760"/>
            <a:ext cx="1496786" cy="12050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64728" y="3651068"/>
            <a:ext cx="381000" cy="43107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86600" y="3442063"/>
            <a:ext cx="381000" cy="43107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1066800" y="381001"/>
            <a:ext cx="7086600" cy="1600199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global average temperature is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“desert-maker” shifts toward the equator.</a:t>
            </a:r>
          </a:p>
          <a:p>
            <a:pPr algn="ctr"/>
            <a:endParaRPr lang="en-US" sz="12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places are likely to be 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hurt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255520"/>
            <a:ext cx="8717280" cy="384048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76400" y="4005942"/>
            <a:ext cx="457200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64728" y="3651068"/>
            <a:ext cx="381000" cy="43107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24400" y="4876800"/>
            <a:ext cx="326571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86600" y="3442063"/>
            <a:ext cx="381000" cy="43107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76400" y="3115492"/>
            <a:ext cx="990600" cy="381000"/>
          </a:xfrm>
          <a:prstGeom prst="ellipse">
            <a:avLst/>
          </a:prstGeom>
          <a:solidFill>
            <a:schemeClr val="tx2">
              <a:lumMod val="75000"/>
              <a:lumOff val="2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219902" y="3003332"/>
            <a:ext cx="1295400" cy="381000"/>
          </a:xfrm>
          <a:prstGeom prst="ellipse">
            <a:avLst/>
          </a:prstGeom>
          <a:solidFill>
            <a:schemeClr val="tx2">
              <a:lumMod val="75000"/>
              <a:lumOff val="2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455228" y="3009900"/>
            <a:ext cx="1164772" cy="381000"/>
          </a:xfrm>
          <a:prstGeom prst="ellipse">
            <a:avLst/>
          </a:prstGeom>
          <a:solidFill>
            <a:schemeClr val="tx2">
              <a:lumMod val="75000"/>
              <a:lumOff val="2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755572" y="1866900"/>
            <a:ext cx="5236028" cy="952500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some large areas that still 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plenty of rain but are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colder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91643" y="4175760"/>
            <a:ext cx="1496786" cy="12050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6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" y="1574800"/>
            <a:ext cx="8077200" cy="43815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68151" y="1206500"/>
            <a:ext cx="1524000" cy="914400"/>
          </a:xfrm>
          <a:prstGeom prst="wedgeRoundRectCallout">
            <a:avLst>
              <a:gd name="adj1" fmla="val 102628"/>
              <a:gd name="adj2" fmla="val 19262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484120" y="533400"/>
            <a:ext cx="1524000" cy="914400"/>
          </a:xfrm>
          <a:prstGeom prst="wedgeRoundRectCallout">
            <a:avLst>
              <a:gd name="adj1" fmla="val 92028"/>
              <a:gd name="adj2" fmla="val 256623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Irrigation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114800" y="228600"/>
            <a:ext cx="1524000" cy="914400"/>
          </a:xfrm>
          <a:prstGeom prst="wedgeRoundRectCallout">
            <a:avLst>
              <a:gd name="adj1" fmla="val 23028"/>
              <a:gd name="adj2" fmla="val 209955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Asia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flourishes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581400" y="4419600"/>
            <a:ext cx="1173480" cy="914400"/>
          </a:xfrm>
          <a:prstGeom prst="wedgeRoundRectCallout">
            <a:avLst>
              <a:gd name="adj1" fmla="val 128184"/>
              <a:gd name="adj2" fmla="val -105045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Anatolia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rainy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029200" y="4648200"/>
            <a:ext cx="1173480" cy="914400"/>
          </a:xfrm>
          <a:prstGeom prst="wedgeRoundRectCallout">
            <a:avLst>
              <a:gd name="adj1" fmla="val 64114"/>
              <a:gd name="adj2" fmla="val -105786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rainy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615940" y="1231900"/>
            <a:ext cx="1905000" cy="736600"/>
          </a:xfrm>
          <a:prstGeom prst="wedgeRoundRectCallout">
            <a:avLst>
              <a:gd name="adj1" fmla="val 4462"/>
              <a:gd name="adj2" fmla="val 160719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Rome expands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Europe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238287" y="5156200"/>
            <a:ext cx="1752600" cy="1600200"/>
          </a:xfrm>
          <a:prstGeom prst="wedgeRoundRectCallout">
            <a:avLst>
              <a:gd name="adj1" fmla="val -16189"/>
              <a:gd name="adj2" fmla="val -15228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Barbarians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invade Rome, 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 dynasty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collapses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620000" y="304800"/>
            <a:ext cx="1219200" cy="838200"/>
          </a:xfrm>
          <a:prstGeom prst="wedgeRoundRectCallout">
            <a:avLst>
              <a:gd name="adj1" fmla="val -70940"/>
              <a:gd name="adj2" fmla="val 30867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Vikings, 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Mongols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867650" y="4296754"/>
            <a:ext cx="1200150" cy="1257300"/>
          </a:xfrm>
          <a:prstGeom prst="wedgeRoundRectCallout">
            <a:avLst>
              <a:gd name="adj1" fmla="val -63684"/>
              <a:gd name="adj2" fmla="val -8216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dynasty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collapses</a:t>
            </a:r>
            <a:endParaRPr lang="en-US" sz="2000" dirty="0">
              <a:solidFill>
                <a:srgbClr val="0033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52400" y="2590800"/>
            <a:ext cx="1165860" cy="914400"/>
          </a:xfrm>
          <a:prstGeom prst="wedgeRoundRectCallout">
            <a:avLst>
              <a:gd name="adj1" fmla="val 73930"/>
              <a:gd name="adj2" fmla="val 9862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Hunters thrive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767840" y="2743200"/>
            <a:ext cx="5013960" cy="3873620"/>
          </a:xfrm>
          <a:prstGeom prst="wedgeRoundRectCallout">
            <a:avLst>
              <a:gd name="adj1" fmla="val -12599"/>
              <a:gd name="adj2" fmla="val 48858"/>
              <a:gd name="adj3" fmla="val 16667"/>
            </a:avLst>
          </a:prstGeom>
          <a:solidFill>
            <a:srgbClr val="CCECFF"/>
          </a:solidFill>
          <a:ln>
            <a:solidFill>
              <a:schemeClr val="accent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That’s the science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behind a simple fact:</a:t>
            </a:r>
          </a:p>
          <a:p>
            <a:pPr algn="ctr"/>
            <a:endParaRPr lang="en-US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Climate changes had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big impact on history.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141219" y="5105400"/>
            <a:ext cx="4267201" cy="1483763"/>
          </a:xfrm>
          <a:prstGeom prst="wedgeRoundRectCallout">
            <a:avLst>
              <a:gd name="adj1" fmla="val -12424"/>
              <a:gd name="adj2" fmla="val 50570"/>
              <a:gd name="adj3" fmla="val 16667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Global warming is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bad for some places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good for others.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9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276599" y="1752600"/>
            <a:ext cx="2590801" cy="2362200"/>
          </a:xfrm>
          <a:prstGeom prst="wedgeRoundRectCallout">
            <a:avLst>
              <a:gd name="adj1" fmla="val 29322"/>
              <a:gd name="adj2" fmla="val -4858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today?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7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52400"/>
            <a:ext cx="7620000" cy="470535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990600" y="5029200"/>
            <a:ext cx="7086600" cy="16764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why climate has “natural” cycles:</a:t>
            </a:r>
          </a:p>
          <a:p>
            <a:pPr algn="ctr">
              <a:lnSpc>
                <a:spcPts val="3000"/>
              </a:lnSpc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Earth’s orbit is not a perfect circle.</a:t>
            </a:r>
          </a:p>
          <a:p>
            <a:pPr algn="ctr">
              <a:lnSpc>
                <a:spcPts val="3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t’s a wobbly tilt on a wobbly oval.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8839200" cy="54582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914400"/>
            <a:ext cx="8686800" cy="79248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219200" y="3352800"/>
            <a:ext cx="7246620" cy="14478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find the details on a lot of web sites:</a:t>
            </a:r>
          </a:p>
          <a:p>
            <a:pPr algn="ctr"/>
            <a:endParaRPr lang="en-US" sz="1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www.ncdc.noaa.gov/paleo/ctl/clisci100ka.html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1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Milankovitch-4-Insolation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4" y="800100"/>
            <a:ext cx="860679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Isosceles Triangle 2"/>
          <p:cNvSpPr/>
          <p:nvPr/>
        </p:nvSpPr>
        <p:spPr>
          <a:xfrm flipV="1">
            <a:off x="1702807" y="180975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flipV="1">
            <a:off x="2667000" y="171831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flipV="1">
            <a:off x="3784362" y="142875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flipV="1">
            <a:off x="5367470" y="91440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flipV="1">
            <a:off x="6629400" y="120015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flipV="1">
            <a:off x="8229600" y="162687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5257800" y="4324350"/>
            <a:ext cx="2895600" cy="18288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high point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solar radiation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comes roughly once    </a:t>
            </a:r>
          </a:p>
          <a:p>
            <a:pPr algn="ctr"/>
            <a:r>
              <a:rPr lang="en-US" sz="2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100,000 years.</a:t>
            </a:r>
            <a:endParaRPr lang="en-US" sz="2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66700" y="211667"/>
            <a:ext cx="8610600" cy="588433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 line – incoming solar energy varies a lot.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9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Vostok Temperature Color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788640"/>
            <a:ext cx="8511540" cy="54178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ular Callout 3"/>
          <p:cNvSpPr/>
          <p:nvPr/>
        </p:nvSpPr>
        <p:spPr>
          <a:xfrm>
            <a:off x="304800" y="4419600"/>
            <a:ext cx="2841129" cy="2286000"/>
          </a:xfrm>
          <a:prstGeom prst="wedgeRoundRectCallout">
            <a:avLst>
              <a:gd name="adj1" fmla="val 42732"/>
              <a:gd name="adj2" fmla="val -10477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have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450,000 years of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data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ice cores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Antarctica.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flipV="1">
            <a:off x="2684092" y="144780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flipV="1">
            <a:off x="3928216" y="141732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flipV="1">
            <a:off x="5105400" y="141732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flipV="1">
            <a:off x="6629400" y="1405128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flipV="1">
            <a:off x="8229600" y="141732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5257800" y="4267200"/>
            <a:ext cx="2743200" cy="18288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high point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temperature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roughly once every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100,000 years.</a:t>
            </a:r>
            <a:endParaRPr lang="en-US" sz="2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5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Vostok Carbon Dioxide Color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8" y="788640"/>
            <a:ext cx="8511540" cy="54178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152400" y="4724400"/>
            <a:ext cx="2971800" cy="1981200"/>
          </a:xfrm>
          <a:prstGeom prst="wedgeRoundRectCallout">
            <a:avLst>
              <a:gd name="adj1" fmla="val 29322"/>
              <a:gd name="adj2" fmla="val -48583"/>
              <a:gd name="adj3" fmla="val 16667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record</a:t>
            </a:r>
          </a:p>
          <a:p>
            <a:pPr algn="ctr"/>
            <a:r>
              <a:rPr lang="en-US" sz="2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carbon dioxide</a:t>
            </a:r>
          </a:p>
          <a:p>
            <a:pPr algn="ctr"/>
            <a:r>
              <a:rPr lang="en-US" sz="2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has a high point</a:t>
            </a:r>
          </a:p>
          <a:p>
            <a:pPr algn="ctr"/>
            <a:r>
              <a:rPr lang="en-US" sz="2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100,000 years.</a:t>
            </a:r>
          </a:p>
        </p:txBody>
      </p:sp>
    </p:spTree>
    <p:extLst>
      <p:ext uri="{BB962C8B-B14F-4D97-AF65-F5344CB8AC3E}">
        <p14:creationId xmlns:p14="http://schemas.microsoft.com/office/powerpoint/2010/main" val="339069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Milankovitch-4-Insolatio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12" y="63670"/>
            <a:ext cx="5447387" cy="2417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4343399" y="63670"/>
            <a:ext cx="3810000" cy="317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 U N S H I N 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" name="Picture 1" descr="Vostok Carbon Dioxide Color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13" y="2198914"/>
            <a:ext cx="5447387" cy="253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Vostok Temperature Color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13" y="4419600"/>
            <a:ext cx="5447386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458199" y="494995"/>
            <a:ext cx="152400" cy="51054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43399" y="2198914"/>
            <a:ext cx="3810000" cy="317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C A R B O N   D I O X I D E</a:t>
            </a:r>
            <a:endParaRPr lang="en-US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43299" y="4440913"/>
            <a:ext cx="3810000" cy="317331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 E M P E R A T U R 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8799" y="571195"/>
            <a:ext cx="152400" cy="51054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55227" y="494995"/>
            <a:ext cx="228600" cy="5022274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81699" y="647395"/>
            <a:ext cx="152400" cy="51054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60174" y="838200"/>
            <a:ext cx="152400" cy="4457395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76200" y="1905000"/>
            <a:ext cx="3124199" cy="1752600"/>
          </a:xfrm>
          <a:prstGeom prst="wedgeRoundRectCallout">
            <a:avLst>
              <a:gd name="adj1" fmla="val 29322"/>
              <a:gd name="adj2" fmla="val -4858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compare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three graphs.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38959" y="3397469"/>
            <a:ext cx="3124199" cy="2546131"/>
          </a:xfrm>
          <a:prstGeom prst="wedgeRoundRectCallout">
            <a:avLst>
              <a:gd name="adj1" fmla="val 29322"/>
              <a:gd name="adj2" fmla="val -48583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energy,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temperature, and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 are obviously related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(but it’s complicated)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56533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66700" y="228600"/>
            <a:ext cx="86106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typical climate map has a </a:t>
            </a:r>
            <a:r>
              <a:rPr lang="en-US" sz="2400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info.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almost impossible to remember.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6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Vostok Carbon Dioxide Color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089"/>
            <a:ext cx="5447386" cy="346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Vostok Temperature Color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61995"/>
            <a:ext cx="5447386" cy="34674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ular Callout 6"/>
          <p:cNvSpPr/>
          <p:nvPr/>
        </p:nvSpPr>
        <p:spPr>
          <a:xfrm>
            <a:off x="5943600" y="1981200"/>
            <a:ext cx="3065678" cy="3352800"/>
          </a:xfrm>
          <a:prstGeom prst="wedgeRoundRectCallout">
            <a:avLst>
              <a:gd name="adj1" fmla="val 29322"/>
              <a:gd name="adj2" fmla="val -4858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conclusion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beyond doubt:</a:t>
            </a:r>
          </a:p>
          <a:p>
            <a:pPr algn="ctr"/>
            <a:endParaRPr lang="en-US" sz="1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</a:p>
          <a:p>
            <a:pPr algn="ctr"/>
            <a:r>
              <a:rPr lang="en-US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been higher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past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they are today.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4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Vostok Carbon Dioxide Color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089"/>
            <a:ext cx="5447386" cy="346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Vostok Temperature Color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61995"/>
            <a:ext cx="5447386" cy="34674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07375" y="4343400"/>
            <a:ext cx="4207625" cy="152400"/>
          </a:xfrm>
          <a:prstGeom prst="rect">
            <a:avLst/>
          </a:prstGeom>
          <a:solidFill>
            <a:srgbClr val="FFE996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344010" y="1069951"/>
            <a:ext cx="2951779" cy="1409700"/>
          </a:xfrm>
          <a:prstGeom prst="wedgeRoundRectCallout">
            <a:avLst>
              <a:gd name="adj1" fmla="val -68592"/>
              <a:gd name="adj2" fmla="val 142515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 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n-US" sz="2400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higher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distant past</a:t>
            </a:r>
            <a:endParaRPr lang="en-US" sz="2400" dirty="0">
              <a:solidFill>
                <a:schemeClr val="bg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019800" y="2632677"/>
            <a:ext cx="2951779" cy="1058636"/>
          </a:xfrm>
          <a:prstGeom prst="wedgeRoundRectCallout">
            <a:avLst>
              <a:gd name="adj1" fmla="val -64612"/>
              <a:gd name="adj2" fmla="val 101513"/>
              <a:gd name="adj3" fmla="val 16667"/>
            </a:avLst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little higher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 recently.</a:t>
            </a:r>
            <a:endParaRPr lang="en-US" sz="2400" dirty="0">
              <a:solidFill>
                <a:schemeClr val="bg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295789" y="4772025"/>
            <a:ext cx="1800710" cy="704850"/>
          </a:xfrm>
          <a:prstGeom prst="wedgeRoundRectCallout">
            <a:avLst>
              <a:gd name="adj1" fmla="val -84371"/>
              <a:gd name="adj2" fmla="val -99051"/>
              <a:gd name="adj3" fmla="val 16667"/>
            </a:avLst>
          </a:prstGeom>
          <a:solidFill>
            <a:srgbClr val="FFE9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br>
              <a:rPr lang="en-US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endParaRPr lang="en-US" dirty="0">
              <a:solidFill>
                <a:schemeClr val="bg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6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Vostok Carbon Dioxide Color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089"/>
            <a:ext cx="5447386" cy="346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Vostok Temperature Color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61995"/>
            <a:ext cx="5447386" cy="34674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6019800" y="3733800"/>
            <a:ext cx="2895600" cy="2133600"/>
          </a:xfrm>
          <a:prstGeom prst="wedgeRoundRectCallout">
            <a:avLst>
              <a:gd name="adj1" fmla="val -34879"/>
              <a:gd name="adj2" fmla="val -4698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BUT,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problem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these graphs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56986" y="1014131"/>
            <a:ext cx="2895600" cy="1771173"/>
          </a:xfrm>
          <a:prstGeom prst="wedgeRoundRectCallout">
            <a:avLst>
              <a:gd name="adj1" fmla="val -58835"/>
              <a:gd name="adj2" fmla="val -8632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recent</a:t>
            </a:r>
          </a:p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</a:p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fit</a:t>
            </a:r>
          </a:p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scale.</a:t>
            </a:r>
          </a:p>
        </p:txBody>
      </p:sp>
    </p:spTree>
    <p:extLst>
      <p:ext uri="{BB962C8B-B14F-4D97-AF65-F5344CB8AC3E}">
        <p14:creationId xmlns:p14="http://schemas.microsoft.com/office/powerpoint/2010/main" val="42649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Vostok Carbon rescaled Color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"/>
            <a:ext cx="5447386" cy="346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Vostok Temperature Color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61995"/>
            <a:ext cx="5447386" cy="34674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ular Callout 3"/>
          <p:cNvSpPr/>
          <p:nvPr/>
        </p:nvSpPr>
        <p:spPr>
          <a:xfrm>
            <a:off x="5867400" y="1837982"/>
            <a:ext cx="3085186" cy="4486617"/>
          </a:xfrm>
          <a:prstGeom prst="wedgeRoundRectCallout">
            <a:avLst>
              <a:gd name="adj1" fmla="val -56911"/>
              <a:gd name="adj2" fmla="val -7428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adjust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vertical scale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the numbers 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can fit,</a:t>
            </a:r>
          </a:p>
          <a:p>
            <a:pPr algn="ctr"/>
            <a:endParaRPr lang="en-US" sz="1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see that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 is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above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its “normal” range.</a:t>
            </a:r>
          </a:p>
        </p:txBody>
      </p:sp>
    </p:spTree>
    <p:extLst>
      <p:ext uri="{BB962C8B-B14F-4D97-AF65-F5344CB8AC3E}">
        <p14:creationId xmlns:p14="http://schemas.microsoft.com/office/powerpoint/2010/main" val="105165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Vostok Carbon rescaled Color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49564"/>
            <a:ext cx="7696200" cy="48988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152400" y="234961"/>
            <a:ext cx="3657600" cy="2660639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just</a:t>
            </a:r>
          </a:p>
          <a:p>
            <a:pPr algn="ctr"/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few hundred years,</a:t>
            </a:r>
          </a:p>
          <a:p>
            <a:pPr algn="ctr"/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humans have “pushed”</a:t>
            </a:r>
          </a:p>
          <a:p>
            <a:pPr algn="ctr"/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climate system</a:t>
            </a:r>
          </a:p>
          <a:p>
            <a:pPr algn="ctr"/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out of line</a:t>
            </a:r>
          </a:p>
          <a:p>
            <a:pPr algn="ctr"/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“normal” cycles.</a:t>
            </a:r>
            <a:endParaRPr lang="en-US" sz="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8610600" y="1447800"/>
            <a:ext cx="228600" cy="269880"/>
          </a:xfrm>
          <a:prstGeom prst="star5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7010400" y="76200"/>
            <a:ext cx="1524000" cy="809804"/>
          </a:xfrm>
          <a:prstGeom prst="wedgeRoundRectCallout">
            <a:avLst>
              <a:gd name="adj1" fmla="val 63158"/>
              <a:gd name="adj2" fmla="val 13759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2015, 402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320"/>
            <a:ext cx="9144000" cy="429768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676400" y="3331452"/>
            <a:ext cx="4724400" cy="809804"/>
          </a:xfrm>
          <a:prstGeom prst="wedgeRoundRectCallout">
            <a:avLst>
              <a:gd name="adj1" fmla="val 28249"/>
              <a:gd name="adj2" fmla="val 4931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students to describe this graph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their own words.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28600" y="5410200"/>
            <a:ext cx="8610600" cy="1038404"/>
          </a:xfrm>
          <a:prstGeom prst="wedgeRoundRectCallout">
            <a:avLst>
              <a:gd name="adj1" fmla="val 28249"/>
              <a:gd name="adj2" fmla="val 49314"/>
              <a:gd name="adj3" fmla="val 16667"/>
            </a:avLst>
          </a:prstGeom>
          <a:solidFill>
            <a:schemeClr val="bg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our analogy - It’s like your heart rate stayed between 70 and 130 </a:t>
            </a:r>
            <a:br>
              <a:rPr lang="en-US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beats per minute for 20 years, and then suddenly went up to 200 – </a:t>
            </a:r>
          </a:p>
          <a:p>
            <a:pPr algn="ctr"/>
            <a:r>
              <a:rPr lang="en-US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you’re smart, you’d want to know why, and if there are any consequences! </a:t>
            </a:r>
          </a:p>
        </p:txBody>
      </p:sp>
    </p:spTree>
    <p:extLst>
      <p:ext uri="{BB962C8B-B14F-4D97-AF65-F5344CB8AC3E}">
        <p14:creationId xmlns:p14="http://schemas.microsoft.com/office/powerpoint/2010/main" val="8205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238999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5699234" y="1006366"/>
            <a:ext cx="1828800" cy="75773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1143000" y="228600"/>
            <a:ext cx="6858000" cy="777766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rgbClr val="FFE9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Michigan 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colder 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normal in 2014.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look at the map for the whole world!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34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238999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238999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60020" y="990600"/>
            <a:ext cx="8823960" cy="5181600"/>
          </a:xfrm>
          <a:prstGeom prst="rect">
            <a:avLst/>
          </a:prstGeom>
          <a:solidFill>
            <a:srgbClr val="00123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2811780" y="1952719"/>
            <a:ext cx="3505200" cy="2705100"/>
          </a:xfrm>
          <a:prstGeom prst="wedgeRoundRectCallout">
            <a:avLst>
              <a:gd name="adj1" fmla="val 24134"/>
              <a:gd name="adj2" fmla="val 5053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one Blogger asked:</a:t>
            </a:r>
          </a:p>
          <a:p>
            <a:pPr algn="ctr"/>
            <a:endParaRPr lang="en-US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global warming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real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it is unusually cold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United States?</a:t>
            </a:r>
          </a:p>
        </p:txBody>
      </p:sp>
    </p:spTree>
    <p:extLst>
      <p:ext uri="{BB962C8B-B14F-4D97-AF65-F5344CB8AC3E}">
        <p14:creationId xmlns:p14="http://schemas.microsoft.com/office/powerpoint/2010/main" val="3958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" name="Picture 40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238999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60020" y="990600"/>
            <a:ext cx="8823960" cy="5181600"/>
          </a:xfrm>
          <a:prstGeom prst="rect">
            <a:avLst/>
          </a:prstGeom>
          <a:solidFill>
            <a:srgbClr val="00123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2811780" y="1952719"/>
            <a:ext cx="3505200" cy="2705100"/>
          </a:xfrm>
          <a:prstGeom prst="wedgeRoundRectCallout">
            <a:avLst>
              <a:gd name="adj1" fmla="val 24134"/>
              <a:gd name="adj2" fmla="val 5053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one Blogger asked:</a:t>
            </a:r>
          </a:p>
          <a:p>
            <a:pPr algn="ctr"/>
            <a:endParaRPr lang="en-US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global warming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real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it is unusually cold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United States?</a:t>
            </a:r>
          </a:p>
        </p:txBody>
      </p:sp>
      <p:sp>
        <p:nvSpPr>
          <p:cNvPr id="3" name="Rectangle 2"/>
          <p:cNvSpPr/>
          <p:nvPr/>
        </p:nvSpPr>
        <p:spPr>
          <a:xfrm rot="20667508">
            <a:off x="3203491" y="306506"/>
            <a:ext cx="965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Eh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1168" y="4632594"/>
            <a:ext cx="75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910472">
            <a:off x="6864410" y="1008951"/>
            <a:ext cx="819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1130580">
            <a:off x="6281718" y="5341011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Ndiyo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6314" y="4196154"/>
            <a:ext cx="1933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Haa’n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929575">
            <a:off x="4837648" y="987179"/>
            <a:ext cx="1241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Oui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0892606">
            <a:off x="4993015" y="4667806"/>
            <a:ext cx="2134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Na’am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20525066">
            <a:off x="727898" y="1815188"/>
            <a:ext cx="1196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Hai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4020" y="4322367"/>
            <a:ext cx="1075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Oo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799897">
            <a:off x="3972908" y="5186754"/>
            <a:ext cx="134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Sim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15161" y="1640034"/>
            <a:ext cx="1018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20838425">
            <a:off x="6524011" y="3586553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Evet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65502" y="2077914"/>
            <a:ext cx="1241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Tak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21191682">
            <a:off x="5804326" y="379932"/>
            <a:ext cx="1322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Aye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890497">
            <a:off x="1035228" y="3432151"/>
            <a:ext cx="932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35717">
            <a:off x="5293968" y="5572219"/>
            <a:ext cx="931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 rot="257358">
            <a:off x="2998565" y="1424184"/>
            <a:ext cx="14349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Han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766990">
            <a:off x="1743928" y="673205"/>
            <a:ext cx="1377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Aap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328916">
            <a:off x="82808" y="883716"/>
            <a:ext cx="16994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Hwa’a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375706">
            <a:off x="1646252" y="2636188"/>
            <a:ext cx="1118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‘Ae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20818157">
            <a:off x="8210769" y="4858049"/>
            <a:ext cx="918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To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9464" y="2743889"/>
            <a:ext cx="1143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Shi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 rot="20271364">
            <a:off x="1727151" y="5079721"/>
            <a:ext cx="994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1263345">
            <a:off x="-29797" y="4912239"/>
            <a:ext cx="1503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Chai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5376" y="5970925"/>
            <a:ext cx="15491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Tamo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213" y="3888378"/>
            <a:ext cx="9941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Yin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04714" y="905470"/>
            <a:ext cx="639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 rot="235717">
            <a:off x="6956518" y="6064715"/>
            <a:ext cx="1133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 rot="492208">
            <a:off x="1995798" y="5893981"/>
            <a:ext cx="577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 rot="890497">
            <a:off x="8156358" y="3079501"/>
            <a:ext cx="731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 rot="20348962">
            <a:off x="7724154" y="2534880"/>
            <a:ext cx="833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81955" y="2897126"/>
            <a:ext cx="75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0426" y="5835778"/>
            <a:ext cx="14830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Ngee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 rot="20442761">
            <a:off x="2718036" y="5472789"/>
            <a:ext cx="11062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Yao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385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" name="Picture 40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238999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60020" y="990600"/>
            <a:ext cx="8823960" cy="5181600"/>
          </a:xfrm>
          <a:prstGeom prst="rect">
            <a:avLst/>
          </a:prstGeom>
          <a:solidFill>
            <a:srgbClr val="00123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2811780" y="1952719"/>
            <a:ext cx="3505200" cy="2705100"/>
          </a:xfrm>
          <a:prstGeom prst="wedgeRoundRectCallout">
            <a:avLst>
              <a:gd name="adj1" fmla="val 24134"/>
              <a:gd name="adj2" fmla="val 5053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one Blogger asked:</a:t>
            </a:r>
          </a:p>
          <a:p>
            <a:pPr algn="ctr"/>
            <a:endParaRPr lang="en-US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global warming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real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it is unusually cold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United States?</a:t>
            </a:r>
          </a:p>
        </p:txBody>
      </p:sp>
      <p:sp>
        <p:nvSpPr>
          <p:cNvPr id="3" name="Rectangle 2"/>
          <p:cNvSpPr/>
          <p:nvPr/>
        </p:nvSpPr>
        <p:spPr>
          <a:xfrm rot="20667508">
            <a:off x="3203491" y="306506"/>
            <a:ext cx="965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Eh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1168" y="4632594"/>
            <a:ext cx="75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910472">
            <a:off x="6864410" y="1008951"/>
            <a:ext cx="819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1130580">
            <a:off x="6281718" y="5341011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Ndiyo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6314" y="4196154"/>
            <a:ext cx="1933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Haa’n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929575">
            <a:off x="4837648" y="987179"/>
            <a:ext cx="1241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Oui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0892606">
            <a:off x="4993015" y="4667806"/>
            <a:ext cx="2134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Na’am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20525066">
            <a:off x="727898" y="1815188"/>
            <a:ext cx="1196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Hai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4020" y="4322367"/>
            <a:ext cx="1075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Oo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799897">
            <a:off x="3972908" y="5186754"/>
            <a:ext cx="134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Sim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15161" y="1640034"/>
            <a:ext cx="1018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20838425">
            <a:off x="6524011" y="3586553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Evet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65502" y="2077914"/>
            <a:ext cx="1241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Tak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21191682">
            <a:off x="5804326" y="379932"/>
            <a:ext cx="1322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Aye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890497">
            <a:off x="1035228" y="3432151"/>
            <a:ext cx="932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35717">
            <a:off x="5293968" y="5572219"/>
            <a:ext cx="931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 rot="257358">
            <a:off x="2998565" y="1424184"/>
            <a:ext cx="14349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Han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766990">
            <a:off x="1743928" y="673205"/>
            <a:ext cx="1377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Aap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328916">
            <a:off x="82808" y="883716"/>
            <a:ext cx="16994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Hwa’a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375706">
            <a:off x="1646252" y="2636188"/>
            <a:ext cx="1118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‘Ae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20818157">
            <a:off x="8210769" y="4858049"/>
            <a:ext cx="918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To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9464" y="2743889"/>
            <a:ext cx="1143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Shi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 rot="20271364">
            <a:off x="1727151" y="5079721"/>
            <a:ext cx="994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1263345">
            <a:off x="-29797" y="4912239"/>
            <a:ext cx="1503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Chai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5376" y="5970925"/>
            <a:ext cx="15491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Tamo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213" y="3888378"/>
            <a:ext cx="9941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Yin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04714" y="905470"/>
            <a:ext cx="639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 rot="235717">
            <a:off x="6956518" y="6064715"/>
            <a:ext cx="1133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 rot="492208">
            <a:off x="1995798" y="5893981"/>
            <a:ext cx="577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 rot="890497">
            <a:off x="8156358" y="3079501"/>
            <a:ext cx="731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 rot="20348962">
            <a:off x="7724154" y="2534880"/>
            <a:ext cx="833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81955" y="2897126"/>
            <a:ext cx="75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0426" y="5835778"/>
            <a:ext cx="14830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Ngee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 rot="20442761">
            <a:off x="2718036" y="5472789"/>
            <a:ext cx="11062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Yao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7" y="296168"/>
            <a:ext cx="8298180" cy="6412230"/>
          </a:xfrm>
          <a:prstGeom prst="rect">
            <a:avLst/>
          </a:prstGeom>
        </p:spPr>
      </p:pic>
      <p:sp>
        <p:nvSpPr>
          <p:cNvPr id="43" name="Rounded Rectangular Callout 42"/>
          <p:cNvSpPr/>
          <p:nvPr/>
        </p:nvSpPr>
        <p:spPr>
          <a:xfrm>
            <a:off x="533400" y="4784032"/>
            <a:ext cx="7907118" cy="777766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rgbClr val="FFE9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 2015, Michigan was just slightly above normal –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hundreds of Michigan-sized areas had record highs.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0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255520"/>
            <a:ext cx="8717280" cy="38404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048789" y="304801"/>
            <a:ext cx="7086600" cy="2441864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the big point - global climate change 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200" u="sng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 about temperature. It’s also about deserts.</a:t>
            </a:r>
          </a:p>
          <a:p>
            <a:pPr algn="ctr"/>
            <a:endParaRPr lang="en-US" sz="1100" dirty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global average temperature is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200" dirty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“desert-maker” is pushed away from the equator.</a:t>
            </a:r>
            <a:endParaRPr lang="en-US" sz="22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places are likely to be 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hurt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59078" y="3581400"/>
            <a:ext cx="189257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91000" y="3571943"/>
            <a:ext cx="1578429" cy="20284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38400" y="5334000"/>
            <a:ext cx="189257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95540" y="5328745"/>
            <a:ext cx="189257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15200" y="5344511"/>
            <a:ext cx="189257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64143" y="5404945"/>
            <a:ext cx="189257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5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08760"/>
            <a:ext cx="8717280" cy="38404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66700" y="228600"/>
            <a:ext cx="86106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“declutter” and focus.</a:t>
            </a:r>
          </a:p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“Describe the pattern of dry climates.”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3286"/>
            <a:ext cx="6748272" cy="659892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78536" y="2743200"/>
            <a:ext cx="7924800" cy="1981200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a few of the key studies about moveable deserts.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that these researchers are based in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Australia, Argentina, Canada, China, England, 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Germany, Israel, Italy, Korea, and South Africa, 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well as NCAR, NOAA, and 3 U.S. universities.</a:t>
            </a:r>
          </a:p>
        </p:txBody>
      </p:sp>
    </p:spTree>
    <p:extLst>
      <p:ext uri="{BB962C8B-B14F-4D97-AF65-F5344CB8AC3E}">
        <p14:creationId xmlns:p14="http://schemas.microsoft.com/office/powerpoint/2010/main" val="334995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255520"/>
            <a:ext cx="8717280" cy="38404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066800" y="381001"/>
            <a:ext cx="7086600" cy="1600199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global average temperature is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200" dirty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“desert-maker” is pushed away from the equator.</a:t>
            </a:r>
            <a:endParaRPr lang="en-US" sz="22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places are likely to be 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hurt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59078" y="3581400"/>
            <a:ext cx="189257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76800" y="3571943"/>
            <a:ext cx="892629" cy="20284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1371600"/>
            <a:ext cx="76485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56" y="2405740"/>
            <a:ext cx="5745480" cy="3048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600200" y="5638800"/>
            <a:ext cx="2819400" cy="59444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560320"/>
            <a:ext cx="8717280" cy="384048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286000" y="457200"/>
            <a:ext cx="4572000" cy="2438400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 is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many “forces”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we should consider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look at the history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resource use and conflict 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Southwest Asia.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16237" y="3899065"/>
            <a:ext cx="692727" cy="692727"/>
          </a:xfrm>
          <a:prstGeom prst="ellipse">
            <a:avLst/>
          </a:prstGeom>
          <a:solidFill>
            <a:srgbClr val="756525">
              <a:alpha val="4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5257800" y="5638800"/>
            <a:ext cx="2438400" cy="847393"/>
          </a:xfrm>
          <a:prstGeom prst="wedgeEllipseCallout">
            <a:avLst>
              <a:gd name="adj1" fmla="val -34611"/>
              <a:gd name="adj2" fmla="val -190569"/>
            </a:avLst>
          </a:prstGeom>
          <a:solidFill>
            <a:srgbClr val="FF0000"/>
          </a:solidFill>
          <a:ln w="76200">
            <a:solidFill>
              <a:srgbClr val="8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CCCC"/>
                </a:solidFill>
                <a:latin typeface="Arial Narrow" panose="020B0606020202030204" pitchFamily="34" charset="0"/>
              </a:rPr>
              <a:t>The Crossroads</a:t>
            </a:r>
          </a:p>
          <a:p>
            <a:pPr algn="ctr"/>
            <a:r>
              <a:rPr lang="en-US" sz="2000" dirty="0" smtClean="0">
                <a:solidFill>
                  <a:srgbClr val="FFCCCC"/>
                </a:solidFill>
                <a:latin typeface="Arial Narrow" panose="020B0606020202030204" pitchFamily="34" charset="0"/>
              </a:rPr>
              <a:t>of History</a:t>
            </a:r>
            <a:endParaRPr lang="en-US" sz="2000" dirty="0">
              <a:solidFill>
                <a:srgbClr val="FFCCC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8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447800" y="1780374"/>
            <a:ext cx="6324600" cy="4468026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2015, Phil </a:t>
            </a:r>
            <a:r>
              <a:rPr lang="en-US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who saw this presentation at a workshop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downloaded it from our internet site have permission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make a copy on their own computers for these purposes: </a:t>
            </a:r>
            <a:endParaRPr lang="en-US" sz="16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1. to help them review the workshop,</a:t>
            </a:r>
            <a:endParaRPr lang="en-US" sz="16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2. to show the presentation in 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own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classrooms, </a:t>
            </a:r>
            <a:b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at sessions they present at teacher conferences,</a:t>
            </a:r>
            <a:b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or to administrators in their own school or district,</a:t>
            </a:r>
          </a:p>
          <a:p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3. to use individual frames (with attribution)</a:t>
            </a:r>
            <a:b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in their own class or conference presentations.</a:t>
            </a:r>
          </a:p>
          <a:p>
            <a:pPr algn="ctr"/>
            <a:endParaRPr lang="en-US" sz="9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permission for </a:t>
            </a:r>
            <a:r>
              <a:rPr lang="en-US" sz="16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other use, 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posting frames on a personal blog</a:t>
            </a:r>
            <a:b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uploading to any network or website</a:t>
            </a:r>
            <a:b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can be accessed from outside your school, 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pgersmehl@gmail.com </a:t>
            </a:r>
            <a:endParaRPr lang="en-US" sz="16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7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08760"/>
            <a:ext cx="8717280" cy="38404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295400" y="228600"/>
            <a:ext cx="6248400" cy="1524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causes tropical deserts?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Rain near the equator.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1873250"/>
            <a:ext cx="7226300" cy="31115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glow rad="330200">
              <a:schemeClr val="accent3">
                <a:lumMod val="75000"/>
                <a:alpha val="84000"/>
              </a:schemeClr>
            </a:glow>
          </a:effectLst>
        </p:spPr>
      </p:pic>
      <p:sp>
        <p:nvSpPr>
          <p:cNvPr id="9" name="Rounded Rectangular Callout 8"/>
          <p:cNvSpPr/>
          <p:nvPr/>
        </p:nvSpPr>
        <p:spPr>
          <a:xfrm>
            <a:off x="2962603" y="4413250"/>
            <a:ext cx="33528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globe is turned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the equator is up.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819400" y="3810000"/>
            <a:ext cx="3505200" cy="283464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Sun-heated air </a:t>
            </a:r>
          </a:p>
          <a:p>
            <a:pPr algn="ctr"/>
            <a:r>
              <a:rPr lang="en-US" sz="24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rises and makes rain</a:t>
            </a:r>
          </a:p>
          <a:p>
            <a:pPr algn="ctr"/>
            <a:r>
              <a:rPr lang="en-US" sz="24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equator . . .</a:t>
            </a:r>
          </a:p>
          <a:p>
            <a:pPr algn="ctr"/>
            <a:endParaRPr lang="en-US" sz="10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endParaRPr lang="en-US" sz="2200" dirty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962603" y="5747658"/>
            <a:ext cx="3285797" cy="762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to come down somewhere</a:t>
            </a:r>
            <a:r>
              <a:rPr lang="en-US" sz="24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2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08760"/>
            <a:ext cx="8717280" cy="384048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13360" y="228600"/>
            <a:ext cx="871728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the present facts: 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size, rotation, distance from sun, thickness of atmosphere, etc.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“down” is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20-30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 north or south of where it went up.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96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08760"/>
            <a:ext cx="8717280" cy="384048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914400" y="5715000"/>
            <a:ext cx="7315200" cy="762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where the air comes down, it makes a desert.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13360" y="228600"/>
            <a:ext cx="871728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the present facts: 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size, rotation, distance from sun, thickness of atmosphere, etc.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“down” is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20-30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 north or south of where it went up.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08760"/>
            <a:ext cx="8717280" cy="384048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914400" y="5715000"/>
            <a:ext cx="7315200" cy="762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where the air comes down, it makes a desert.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57200" y="228600"/>
            <a:ext cx="82296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the present facts: 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size, rotation, distance from sun, thickness of atmosphere, etc.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“down” is 20-30 degrees north or south of where it went up.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24246" y="5507182"/>
            <a:ext cx="8610600" cy="1177636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describe the geographic pattern of deserts?</a:t>
            </a:r>
          </a:p>
          <a:p>
            <a:pPr algn="ctr"/>
            <a:endParaRPr lang="en-US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42880" y="2927215"/>
            <a:ext cx="1073094" cy="485459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3094" h="485459">
                <a:moveTo>
                  <a:pt x="1066867" y="261754"/>
                </a:moveTo>
                <a:cubicBezTo>
                  <a:pt x="1077662" y="335414"/>
                  <a:pt x="1082107" y="438284"/>
                  <a:pt x="1013527" y="471304"/>
                </a:cubicBezTo>
                <a:cubicBezTo>
                  <a:pt x="944947" y="504324"/>
                  <a:pt x="779847" y="470669"/>
                  <a:pt x="655387" y="459874"/>
                </a:cubicBezTo>
                <a:cubicBezTo>
                  <a:pt x="530927" y="449079"/>
                  <a:pt x="375987" y="433204"/>
                  <a:pt x="266767" y="406534"/>
                </a:cubicBezTo>
                <a:cubicBezTo>
                  <a:pt x="157547" y="379864"/>
                  <a:pt x="-3743" y="346209"/>
                  <a:pt x="67" y="299854"/>
                </a:cubicBezTo>
                <a:cubicBezTo>
                  <a:pt x="3877" y="253499"/>
                  <a:pt x="174692" y="176029"/>
                  <a:pt x="289627" y="128404"/>
                </a:cubicBezTo>
                <a:cubicBezTo>
                  <a:pt x="404562" y="80779"/>
                  <a:pt x="579822" y="30614"/>
                  <a:pt x="689677" y="14104"/>
                </a:cubicBezTo>
                <a:cubicBezTo>
                  <a:pt x="799532" y="-2406"/>
                  <a:pt x="885892" y="-11931"/>
                  <a:pt x="948757" y="29344"/>
                </a:cubicBezTo>
                <a:cubicBezTo>
                  <a:pt x="1011622" y="70619"/>
                  <a:pt x="1056072" y="188094"/>
                  <a:pt x="1066867" y="261754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428428" y="2934120"/>
            <a:ext cx="2832765" cy="625814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  <a:gd name="connsiteX0" fmla="*/ 1067074 w 1073301"/>
              <a:gd name="connsiteY0" fmla="*/ 261754 h 484256"/>
              <a:gd name="connsiteX1" fmla="*/ 1013734 w 1073301"/>
              <a:gd name="connsiteY1" fmla="*/ 471304 h 484256"/>
              <a:gd name="connsiteX2" fmla="*/ 655594 w 1073301"/>
              <a:gd name="connsiteY2" fmla="*/ 459874 h 484256"/>
              <a:gd name="connsiteX3" fmla="*/ 245512 w 1073301"/>
              <a:gd name="connsiteY3" fmla="*/ 444634 h 484256"/>
              <a:gd name="connsiteX4" fmla="*/ 274 w 1073301"/>
              <a:gd name="connsiteY4" fmla="*/ 299854 h 484256"/>
              <a:gd name="connsiteX5" fmla="*/ 289834 w 1073301"/>
              <a:gd name="connsiteY5" fmla="*/ 128404 h 484256"/>
              <a:gd name="connsiteX6" fmla="*/ 689884 w 1073301"/>
              <a:gd name="connsiteY6" fmla="*/ 14104 h 484256"/>
              <a:gd name="connsiteX7" fmla="*/ 948964 w 1073301"/>
              <a:gd name="connsiteY7" fmla="*/ 29344 h 484256"/>
              <a:gd name="connsiteX8" fmla="*/ 1067074 w 1073301"/>
              <a:gd name="connsiteY8" fmla="*/ 261754 h 484256"/>
              <a:gd name="connsiteX0" fmla="*/ 1067075 w 1073145"/>
              <a:gd name="connsiteY0" fmla="*/ 261754 h 504749"/>
              <a:gd name="connsiteX1" fmla="*/ 1013735 w 1073145"/>
              <a:gd name="connsiteY1" fmla="*/ 471304 h 504749"/>
              <a:gd name="connsiteX2" fmla="*/ 660194 w 1073145"/>
              <a:gd name="connsiteY2" fmla="*/ 501784 h 504749"/>
              <a:gd name="connsiteX3" fmla="*/ 245513 w 1073145"/>
              <a:gd name="connsiteY3" fmla="*/ 444634 h 504749"/>
              <a:gd name="connsiteX4" fmla="*/ 275 w 1073145"/>
              <a:gd name="connsiteY4" fmla="*/ 299854 h 504749"/>
              <a:gd name="connsiteX5" fmla="*/ 289835 w 1073145"/>
              <a:gd name="connsiteY5" fmla="*/ 128404 h 504749"/>
              <a:gd name="connsiteX6" fmla="*/ 689885 w 1073145"/>
              <a:gd name="connsiteY6" fmla="*/ 14104 h 504749"/>
              <a:gd name="connsiteX7" fmla="*/ 948965 w 1073145"/>
              <a:gd name="connsiteY7" fmla="*/ 29344 h 504749"/>
              <a:gd name="connsiteX8" fmla="*/ 1067075 w 1073145"/>
              <a:gd name="connsiteY8" fmla="*/ 261754 h 504749"/>
              <a:gd name="connsiteX0" fmla="*/ 1067075 w 1073145"/>
              <a:gd name="connsiteY0" fmla="*/ 257100 h 500095"/>
              <a:gd name="connsiteX1" fmla="*/ 1013735 w 1073145"/>
              <a:gd name="connsiteY1" fmla="*/ 466650 h 500095"/>
              <a:gd name="connsiteX2" fmla="*/ 660194 w 1073145"/>
              <a:gd name="connsiteY2" fmla="*/ 497130 h 500095"/>
              <a:gd name="connsiteX3" fmla="*/ 245513 w 1073145"/>
              <a:gd name="connsiteY3" fmla="*/ 439980 h 500095"/>
              <a:gd name="connsiteX4" fmla="*/ 275 w 1073145"/>
              <a:gd name="connsiteY4" fmla="*/ 295200 h 500095"/>
              <a:gd name="connsiteX5" fmla="*/ 289835 w 1073145"/>
              <a:gd name="connsiteY5" fmla="*/ 123750 h 500095"/>
              <a:gd name="connsiteX6" fmla="*/ 510694 w 1073145"/>
              <a:gd name="connsiteY6" fmla="*/ 48686 h 500095"/>
              <a:gd name="connsiteX7" fmla="*/ 689885 w 1073145"/>
              <a:gd name="connsiteY7" fmla="*/ 9450 h 500095"/>
              <a:gd name="connsiteX8" fmla="*/ 948965 w 1073145"/>
              <a:gd name="connsiteY8" fmla="*/ 24690 h 500095"/>
              <a:gd name="connsiteX9" fmla="*/ 1067075 w 1073145"/>
              <a:gd name="connsiteY9" fmla="*/ 257100 h 500095"/>
              <a:gd name="connsiteX0" fmla="*/ 1067075 w 1073145"/>
              <a:gd name="connsiteY0" fmla="*/ 257100 h 500095"/>
              <a:gd name="connsiteX1" fmla="*/ 1013735 w 1073145"/>
              <a:gd name="connsiteY1" fmla="*/ 466650 h 500095"/>
              <a:gd name="connsiteX2" fmla="*/ 660194 w 1073145"/>
              <a:gd name="connsiteY2" fmla="*/ 497130 h 500095"/>
              <a:gd name="connsiteX3" fmla="*/ 245513 w 1073145"/>
              <a:gd name="connsiteY3" fmla="*/ 439980 h 500095"/>
              <a:gd name="connsiteX4" fmla="*/ 275 w 1073145"/>
              <a:gd name="connsiteY4" fmla="*/ 295200 h 500095"/>
              <a:gd name="connsiteX5" fmla="*/ 289835 w 1073145"/>
              <a:gd name="connsiteY5" fmla="*/ 123750 h 500095"/>
              <a:gd name="connsiteX6" fmla="*/ 510694 w 1073145"/>
              <a:gd name="connsiteY6" fmla="*/ 48686 h 500095"/>
              <a:gd name="connsiteX7" fmla="*/ 689885 w 1073145"/>
              <a:gd name="connsiteY7" fmla="*/ 9450 h 500095"/>
              <a:gd name="connsiteX8" fmla="*/ 948965 w 1073145"/>
              <a:gd name="connsiteY8" fmla="*/ 24690 h 500095"/>
              <a:gd name="connsiteX9" fmla="*/ 1067075 w 1073145"/>
              <a:gd name="connsiteY9" fmla="*/ 257100 h 500095"/>
              <a:gd name="connsiteX0" fmla="*/ 1067075 w 1073145"/>
              <a:gd name="connsiteY0" fmla="*/ 257100 h 500095"/>
              <a:gd name="connsiteX1" fmla="*/ 1013735 w 1073145"/>
              <a:gd name="connsiteY1" fmla="*/ 466650 h 500095"/>
              <a:gd name="connsiteX2" fmla="*/ 660194 w 1073145"/>
              <a:gd name="connsiteY2" fmla="*/ 497130 h 500095"/>
              <a:gd name="connsiteX3" fmla="*/ 245513 w 1073145"/>
              <a:gd name="connsiteY3" fmla="*/ 439980 h 500095"/>
              <a:gd name="connsiteX4" fmla="*/ 275 w 1073145"/>
              <a:gd name="connsiteY4" fmla="*/ 295200 h 500095"/>
              <a:gd name="connsiteX5" fmla="*/ 289835 w 1073145"/>
              <a:gd name="connsiteY5" fmla="*/ 123750 h 500095"/>
              <a:gd name="connsiteX6" fmla="*/ 510694 w 1073145"/>
              <a:gd name="connsiteY6" fmla="*/ 48686 h 500095"/>
              <a:gd name="connsiteX7" fmla="*/ 689885 w 1073145"/>
              <a:gd name="connsiteY7" fmla="*/ 9450 h 500095"/>
              <a:gd name="connsiteX8" fmla="*/ 948965 w 1073145"/>
              <a:gd name="connsiteY8" fmla="*/ 24690 h 500095"/>
              <a:gd name="connsiteX9" fmla="*/ 1067075 w 1073145"/>
              <a:gd name="connsiteY9" fmla="*/ 257100 h 500095"/>
              <a:gd name="connsiteX0" fmla="*/ 1067075 w 1073145"/>
              <a:gd name="connsiteY0" fmla="*/ 243344 h 486339"/>
              <a:gd name="connsiteX1" fmla="*/ 1013735 w 1073145"/>
              <a:gd name="connsiteY1" fmla="*/ 452894 h 486339"/>
              <a:gd name="connsiteX2" fmla="*/ 660194 w 1073145"/>
              <a:gd name="connsiteY2" fmla="*/ 483374 h 486339"/>
              <a:gd name="connsiteX3" fmla="*/ 245513 w 1073145"/>
              <a:gd name="connsiteY3" fmla="*/ 426224 h 486339"/>
              <a:gd name="connsiteX4" fmla="*/ 275 w 1073145"/>
              <a:gd name="connsiteY4" fmla="*/ 281444 h 486339"/>
              <a:gd name="connsiteX5" fmla="*/ 289835 w 1073145"/>
              <a:gd name="connsiteY5" fmla="*/ 109994 h 486339"/>
              <a:gd name="connsiteX6" fmla="*/ 510694 w 1073145"/>
              <a:gd name="connsiteY6" fmla="*/ 34930 h 486339"/>
              <a:gd name="connsiteX7" fmla="*/ 712880 w 1073145"/>
              <a:gd name="connsiteY7" fmla="*/ 37604 h 486339"/>
              <a:gd name="connsiteX8" fmla="*/ 948965 w 1073145"/>
              <a:gd name="connsiteY8" fmla="*/ 10934 h 486339"/>
              <a:gd name="connsiteX9" fmla="*/ 1067075 w 1073145"/>
              <a:gd name="connsiteY9" fmla="*/ 243344 h 486339"/>
              <a:gd name="connsiteX0" fmla="*/ 1067075 w 1078359"/>
              <a:gd name="connsiteY0" fmla="*/ 278347 h 521342"/>
              <a:gd name="connsiteX1" fmla="*/ 1013735 w 1078359"/>
              <a:gd name="connsiteY1" fmla="*/ 487897 h 521342"/>
              <a:gd name="connsiteX2" fmla="*/ 660194 w 1078359"/>
              <a:gd name="connsiteY2" fmla="*/ 518377 h 521342"/>
              <a:gd name="connsiteX3" fmla="*/ 245513 w 1078359"/>
              <a:gd name="connsiteY3" fmla="*/ 461227 h 521342"/>
              <a:gd name="connsiteX4" fmla="*/ 275 w 1078359"/>
              <a:gd name="connsiteY4" fmla="*/ 316447 h 521342"/>
              <a:gd name="connsiteX5" fmla="*/ 289835 w 1078359"/>
              <a:gd name="connsiteY5" fmla="*/ 144997 h 521342"/>
              <a:gd name="connsiteX6" fmla="*/ 510694 w 1078359"/>
              <a:gd name="connsiteY6" fmla="*/ 69933 h 521342"/>
              <a:gd name="connsiteX7" fmla="*/ 712880 w 1078359"/>
              <a:gd name="connsiteY7" fmla="*/ 72607 h 521342"/>
              <a:gd name="connsiteX8" fmla="*/ 878447 w 1078359"/>
              <a:gd name="connsiteY8" fmla="*/ 7837 h 521342"/>
              <a:gd name="connsiteX9" fmla="*/ 1067075 w 1078359"/>
              <a:gd name="connsiteY9" fmla="*/ 278347 h 521342"/>
              <a:gd name="connsiteX0" fmla="*/ 1067075 w 1078359"/>
              <a:gd name="connsiteY0" fmla="*/ 278031 h 521026"/>
              <a:gd name="connsiteX1" fmla="*/ 1013735 w 1078359"/>
              <a:gd name="connsiteY1" fmla="*/ 487581 h 521026"/>
              <a:gd name="connsiteX2" fmla="*/ 660194 w 1078359"/>
              <a:gd name="connsiteY2" fmla="*/ 518061 h 521026"/>
              <a:gd name="connsiteX3" fmla="*/ 245513 w 1078359"/>
              <a:gd name="connsiteY3" fmla="*/ 460911 h 521026"/>
              <a:gd name="connsiteX4" fmla="*/ 275 w 1078359"/>
              <a:gd name="connsiteY4" fmla="*/ 316131 h 521026"/>
              <a:gd name="connsiteX5" fmla="*/ 289835 w 1078359"/>
              <a:gd name="connsiteY5" fmla="*/ 144681 h 521026"/>
              <a:gd name="connsiteX6" fmla="*/ 480034 w 1078359"/>
              <a:gd name="connsiteY6" fmla="*/ 39137 h 521026"/>
              <a:gd name="connsiteX7" fmla="*/ 712880 w 1078359"/>
              <a:gd name="connsiteY7" fmla="*/ 72291 h 521026"/>
              <a:gd name="connsiteX8" fmla="*/ 878447 w 1078359"/>
              <a:gd name="connsiteY8" fmla="*/ 7521 h 521026"/>
              <a:gd name="connsiteX9" fmla="*/ 1067075 w 1078359"/>
              <a:gd name="connsiteY9" fmla="*/ 278031 h 521026"/>
              <a:gd name="connsiteX0" fmla="*/ 1067075 w 1080514"/>
              <a:gd name="connsiteY0" fmla="*/ 303497 h 546492"/>
              <a:gd name="connsiteX1" fmla="*/ 1013735 w 1080514"/>
              <a:gd name="connsiteY1" fmla="*/ 513047 h 546492"/>
              <a:gd name="connsiteX2" fmla="*/ 660194 w 1080514"/>
              <a:gd name="connsiteY2" fmla="*/ 543527 h 546492"/>
              <a:gd name="connsiteX3" fmla="*/ 245513 w 1080514"/>
              <a:gd name="connsiteY3" fmla="*/ 486377 h 546492"/>
              <a:gd name="connsiteX4" fmla="*/ 275 w 1080514"/>
              <a:gd name="connsiteY4" fmla="*/ 341597 h 546492"/>
              <a:gd name="connsiteX5" fmla="*/ 289835 w 1080514"/>
              <a:gd name="connsiteY5" fmla="*/ 170147 h 546492"/>
              <a:gd name="connsiteX6" fmla="*/ 480034 w 1080514"/>
              <a:gd name="connsiteY6" fmla="*/ 64603 h 546492"/>
              <a:gd name="connsiteX7" fmla="*/ 712880 w 1080514"/>
              <a:gd name="connsiteY7" fmla="*/ 97757 h 546492"/>
              <a:gd name="connsiteX8" fmla="*/ 849320 w 1080514"/>
              <a:gd name="connsiteY8" fmla="*/ 6317 h 546492"/>
              <a:gd name="connsiteX9" fmla="*/ 1067075 w 1080514"/>
              <a:gd name="connsiteY9" fmla="*/ 303497 h 546492"/>
              <a:gd name="connsiteX0" fmla="*/ 1067075 w 1071706"/>
              <a:gd name="connsiteY0" fmla="*/ 303497 h 575399"/>
              <a:gd name="connsiteX1" fmla="*/ 970811 w 1071706"/>
              <a:gd name="connsiteY1" fmla="*/ 558767 h 575399"/>
              <a:gd name="connsiteX2" fmla="*/ 660194 w 1071706"/>
              <a:gd name="connsiteY2" fmla="*/ 543527 h 575399"/>
              <a:gd name="connsiteX3" fmla="*/ 245513 w 1071706"/>
              <a:gd name="connsiteY3" fmla="*/ 486377 h 575399"/>
              <a:gd name="connsiteX4" fmla="*/ 275 w 1071706"/>
              <a:gd name="connsiteY4" fmla="*/ 341597 h 575399"/>
              <a:gd name="connsiteX5" fmla="*/ 289835 w 1071706"/>
              <a:gd name="connsiteY5" fmla="*/ 170147 h 575399"/>
              <a:gd name="connsiteX6" fmla="*/ 480034 w 1071706"/>
              <a:gd name="connsiteY6" fmla="*/ 64603 h 575399"/>
              <a:gd name="connsiteX7" fmla="*/ 712880 w 1071706"/>
              <a:gd name="connsiteY7" fmla="*/ 97757 h 575399"/>
              <a:gd name="connsiteX8" fmla="*/ 849320 w 1071706"/>
              <a:gd name="connsiteY8" fmla="*/ 6317 h 575399"/>
              <a:gd name="connsiteX9" fmla="*/ 1067075 w 1071706"/>
              <a:gd name="connsiteY9" fmla="*/ 303497 h 575399"/>
              <a:gd name="connsiteX0" fmla="*/ 1067097 w 1071118"/>
              <a:gd name="connsiteY0" fmla="*/ 303497 h 577823"/>
              <a:gd name="connsiteX1" fmla="*/ 970833 w 1071118"/>
              <a:gd name="connsiteY1" fmla="*/ 558767 h 577823"/>
              <a:gd name="connsiteX2" fmla="*/ 727668 w 1071118"/>
              <a:gd name="connsiteY2" fmla="*/ 551147 h 577823"/>
              <a:gd name="connsiteX3" fmla="*/ 245535 w 1071118"/>
              <a:gd name="connsiteY3" fmla="*/ 486377 h 577823"/>
              <a:gd name="connsiteX4" fmla="*/ 297 w 1071118"/>
              <a:gd name="connsiteY4" fmla="*/ 341597 h 577823"/>
              <a:gd name="connsiteX5" fmla="*/ 289857 w 1071118"/>
              <a:gd name="connsiteY5" fmla="*/ 170147 h 577823"/>
              <a:gd name="connsiteX6" fmla="*/ 480056 w 1071118"/>
              <a:gd name="connsiteY6" fmla="*/ 64603 h 577823"/>
              <a:gd name="connsiteX7" fmla="*/ 712902 w 1071118"/>
              <a:gd name="connsiteY7" fmla="*/ 97757 h 577823"/>
              <a:gd name="connsiteX8" fmla="*/ 849342 w 1071118"/>
              <a:gd name="connsiteY8" fmla="*/ 6317 h 577823"/>
              <a:gd name="connsiteX9" fmla="*/ 1067097 w 1071118"/>
              <a:gd name="connsiteY9" fmla="*/ 303497 h 577823"/>
              <a:gd name="connsiteX0" fmla="*/ 1067097 w 1069803"/>
              <a:gd name="connsiteY0" fmla="*/ 303497 h 630630"/>
              <a:gd name="connsiteX1" fmla="*/ 955503 w 1069803"/>
              <a:gd name="connsiteY1" fmla="*/ 619727 h 630630"/>
              <a:gd name="connsiteX2" fmla="*/ 727668 w 1069803"/>
              <a:gd name="connsiteY2" fmla="*/ 551147 h 630630"/>
              <a:gd name="connsiteX3" fmla="*/ 245535 w 1069803"/>
              <a:gd name="connsiteY3" fmla="*/ 486377 h 630630"/>
              <a:gd name="connsiteX4" fmla="*/ 297 w 1069803"/>
              <a:gd name="connsiteY4" fmla="*/ 341597 h 630630"/>
              <a:gd name="connsiteX5" fmla="*/ 289857 w 1069803"/>
              <a:gd name="connsiteY5" fmla="*/ 170147 h 630630"/>
              <a:gd name="connsiteX6" fmla="*/ 480056 w 1069803"/>
              <a:gd name="connsiteY6" fmla="*/ 64603 h 630630"/>
              <a:gd name="connsiteX7" fmla="*/ 712902 w 1069803"/>
              <a:gd name="connsiteY7" fmla="*/ 97757 h 630630"/>
              <a:gd name="connsiteX8" fmla="*/ 849342 w 1069803"/>
              <a:gd name="connsiteY8" fmla="*/ 6317 h 630630"/>
              <a:gd name="connsiteX9" fmla="*/ 1067097 w 1069803"/>
              <a:gd name="connsiteY9" fmla="*/ 303497 h 630630"/>
              <a:gd name="connsiteX0" fmla="*/ 1067097 w 1068090"/>
              <a:gd name="connsiteY0" fmla="*/ 303497 h 623630"/>
              <a:gd name="connsiteX1" fmla="*/ 921777 w 1068090"/>
              <a:gd name="connsiteY1" fmla="*/ 612107 h 623630"/>
              <a:gd name="connsiteX2" fmla="*/ 727668 w 1068090"/>
              <a:gd name="connsiteY2" fmla="*/ 551147 h 623630"/>
              <a:gd name="connsiteX3" fmla="*/ 245535 w 1068090"/>
              <a:gd name="connsiteY3" fmla="*/ 486377 h 623630"/>
              <a:gd name="connsiteX4" fmla="*/ 297 w 1068090"/>
              <a:gd name="connsiteY4" fmla="*/ 341597 h 623630"/>
              <a:gd name="connsiteX5" fmla="*/ 289857 w 1068090"/>
              <a:gd name="connsiteY5" fmla="*/ 170147 h 623630"/>
              <a:gd name="connsiteX6" fmla="*/ 480056 w 1068090"/>
              <a:gd name="connsiteY6" fmla="*/ 64603 h 623630"/>
              <a:gd name="connsiteX7" fmla="*/ 712902 w 1068090"/>
              <a:gd name="connsiteY7" fmla="*/ 97757 h 623630"/>
              <a:gd name="connsiteX8" fmla="*/ 849342 w 1068090"/>
              <a:gd name="connsiteY8" fmla="*/ 6317 h 623630"/>
              <a:gd name="connsiteX9" fmla="*/ 1067097 w 1068090"/>
              <a:gd name="connsiteY9" fmla="*/ 303497 h 623630"/>
              <a:gd name="connsiteX0" fmla="*/ 1139148 w 1139791"/>
              <a:gd name="connsiteY0" fmla="*/ 204185 h 625814"/>
              <a:gd name="connsiteX1" fmla="*/ 921777 w 1139791"/>
              <a:gd name="connsiteY1" fmla="*/ 608045 h 625814"/>
              <a:gd name="connsiteX2" fmla="*/ 727668 w 1139791"/>
              <a:gd name="connsiteY2" fmla="*/ 547085 h 625814"/>
              <a:gd name="connsiteX3" fmla="*/ 245535 w 1139791"/>
              <a:gd name="connsiteY3" fmla="*/ 482315 h 625814"/>
              <a:gd name="connsiteX4" fmla="*/ 297 w 1139791"/>
              <a:gd name="connsiteY4" fmla="*/ 337535 h 625814"/>
              <a:gd name="connsiteX5" fmla="*/ 289857 w 1139791"/>
              <a:gd name="connsiteY5" fmla="*/ 166085 h 625814"/>
              <a:gd name="connsiteX6" fmla="*/ 480056 w 1139791"/>
              <a:gd name="connsiteY6" fmla="*/ 60541 h 625814"/>
              <a:gd name="connsiteX7" fmla="*/ 712902 w 1139791"/>
              <a:gd name="connsiteY7" fmla="*/ 93695 h 625814"/>
              <a:gd name="connsiteX8" fmla="*/ 849342 w 1139791"/>
              <a:gd name="connsiteY8" fmla="*/ 2255 h 625814"/>
              <a:gd name="connsiteX9" fmla="*/ 1139148 w 1139791"/>
              <a:gd name="connsiteY9" fmla="*/ 204185 h 62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9791" h="625814">
                <a:moveTo>
                  <a:pt x="1139148" y="204185"/>
                </a:moveTo>
                <a:cubicBezTo>
                  <a:pt x="1151221" y="305150"/>
                  <a:pt x="990357" y="550895"/>
                  <a:pt x="921777" y="608045"/>
                </a:cubicBezTo>
                <a:cubicBezTo>
                  <a:pt x="853197" y="665195"/>
                  <a:pt x="840375" y="568040"/>
                  <a:pt x="727668" y="547085"/>
                </a:cubicBezTo>
                <a:cubicBezTo>
                  <a:pt x="614961" y="526130"/>
                  <a:pt x="366764" y="517240"/>
                  <a:pt x="245535" y="482315"/>
                </a:cubicBezTo>
                <a:cubicBezTo>
                  <a:pt x="124307" y="447390"/>
                  <a:pt x="-7090" y="390240"/>
                  <a:pt x="297" y="337535"/>
                </a:cubicBezTo>
                <a:cubicBezTo>
                  <a:pt x="7684" y="284830"/>
                  <a:pt x="209897" y="212251"/>
                  <a:pt x="289857" y="166085"/>
                </a:cubicBezTo>
                <a:cubicBezTo>
                  <a:pt x="369817" y="119919"/>
                  <a:pt x="405716" y="30061"/>
                  <a:pt x="480056" y="60541"/>
                </a:cubicBezTo>
                <a:cubicBezTo>
                  <a:pt x="562061" y="102451"/>
                  <a:pt x="651354" y="103409"/>
                  <a:pt x="712902" y="93695"/>
                </a:cubicBezTo>
                <a:cubicBezTo>
                  <a:pt x="774450" y="83981"/>
                  <a:pt x="778301" y="-16160"/>
                  <a:pt x="849342" y="2255"/>
                </a:cubicBezTo>
                <a:cubicBezTo>
                  <a:pt x="920383" y="20670"/>
                  <a:pt x="1127075" y="103220"/>
                  <a:pt x="1139148" y="204185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76281" y="4128864"/>
            <a:ext cx="945499" cy="519711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  <a:gd name="connsiteX0" fmla="*/ 1066867 w 1079861"/>
              <a:gd name="connsiteY0" fmla="*/ 247692 h 471397"/>
              <a:gd name="connsiteX1" fmla="*/ 1013527 w 1079861"/>
              <a:gd name="connsiteY1" fmla="*/ 457242 h 471397"/>
              <a:gd name="connsiteX2" fmla="*/ 655387 w 1079861"/>
              <a:gd name="connsiteY2" fmla="*/ 445812 h 471397"/>
              <a:gd name="connsiteX3" fmla="*/ 266767 w 1079861"/>
              <a:gd name="connsiteY3" fmla="*/ 392472 h 471397"/>
              <a:gd name="connsiteX4" fmla="*/ 67 w 1079861"/>
              <a:gd name="connsiteY4" fmla="*/ 285792 h 471397"/>
              <a:gd name="connsiteX5" fmla="*/ 289627 w 1079861"/>
              <a:gd name="connsiteY5" fmla="*/ 114342 h 471397"/>
              <a:gd name="connsiteX6" fmla="*/ 689677 w 1079861"/>
              <a:gd name="connsiteY6" fmla="*/ 42 h 471397"/>
              <a:gd name="connsiteX7" fmla="*/ 857317 w 1079861"/>
              <a:gd name="connsiteY7" fmla="*/ 102912 h 471397"/>
              <a:gd name="connsiteX8" fmla="*/ 1066867 w 1079861"/>
              <a:gd name="connsiteY8" fmla="*/ 247692 h 471397"/>
              <a:gd name="connsiteX0" fmla="*/ 944947 w 1027430"/>
              <a:gd name="connsiteY0" fmla="*/ 232451 h 472522"/>
              <a:gd name="connsiteX1" fmla="*/ 1013527 w 1027430"/>
              <a:gd name="connsiteY1" fmla="*/ 457241 h 472522"/>
              <a:gd name="connsiteX2" fmla="*/ 655387 w 1027430"/>
              <a:gd name="connsiteY2" fmla="*/ 445811 h 472522"/>
              <a:gd name="connsiteX3" fmla="*/ 266767 w 1027430"/>
              <a:gd name="connsiteY3" fmla="*/ 392471 h 472522"/>
              <a:gd name="connsiteX4" fmla="*/ 67 w 1027430"/>
              <a:gd name="connsiteY4" fmla="*/ 285791 h 472522"/>
              <a:gd name="connsiteX5" fmla="*/ 289627 w 1027430"/>
              <a:gd name="connsiteY5" fmla="*/ 114341 h 472522"/>
              <a:gd name="connsiteX6" fmla="*/ 689677 w 1027430"/>
              <a:gd name="connsiteY6" fmla="*/ 41 h 472522"/>
              <a:gd name="connsiteX7" fmla="*/ 857317 w 1027430"/>
              <a:gd name="connsiteY7" fmla="*/ 102911 h 472522"/>
              <a:gd name="connsiteX8" fmla="*/ 944947 w 1027430"/>
              <a:gd name="connsiteY8" fmla="*/ 232451 h 472522"/>
              <a:gd name="connsiteX0" fmla="*/ 944947 w 1024895"/>
              <a:gd name="connsiteY0" fmla="*/ 232451 h 472522"/>
              <a:gd name="connsiteX1" fmla="*/ 1013527 w 1024895"/>
              <a:gd name="connsiteY1" fmla="*/ 457241 h 472522"/>
              <a:gd name="connsiteX2" fmla="*/ 655387 w 1024895"/>
              <a:gd name="connsiteY2" fmla="*/ 445811 h 472522"/>
              <a:gd name="connsiteX3" fmla="*/ 266767 w 1024895"/>
              <a:gd name="connsiteY3" fmla="*/ 392471 h 472522"/>
              <a:gd name="connsiteX4" fmla="*/ 67 w 1024895"/>
              <a:gd name="connsiteY4" fmla="*/ 285791 h 472522"/>
              <a:gd name="connsiteX5" fmla="*/ 289627 w 1024895"/>
              <a:gd name="connsiteY5" fmla="*/ 114341 h 472522"/>
              <a:gd name="connsiteX6" fmla="*/ 689677 w 1024895"/>
              <a:gd name="connsiteY6" fmla="*/ 41 h 472522"/>
              <a:gd name="connsiteX7" fmla="*/ 857317 w 1024895"/>
              <a:gd name="connsiteY7" fmla="*/ 102911 h 472522"/>
              <a:gd name="connsiteX8" fmla="*/ 944947 w 1024895"/>
              <a:gd name="connsiteY8" fmla="*/ 232451 h 472522"/>
              <a:gd name="connsiteX0" fmla="*/ 944947 w 945230"/>
              <a:gd name="connsiteY0" fmla="*/ 232451 h 512470"/>
              <a:gd name="connsiteX1" fmla="*/ 876367 w 945230"/>
              <a:gd name="connsiteY1" fmla="*/ 502961 h 512470"/>
              <a:gd name="connsiteX2" fmla="*/ 655387 w 945230"/>
              <a:gd name="connsiteY2" fmla="*/ 445811 h 512470"/>
              <a:gd name="connsiteX3" fmla="*/ 266767 w 945230"/>
              <a:gd name="connsiteY3" fmla="*/ 392471 h 512470"/>
              <a:gd name="connsiteX4" fmla="*/ 67 w 945230"/>
              <a:gd name="connsiteY4" fmla="*/ 285791 h 512470"/>
              <a:gd name="connsiteX5" fmla="*/ 289627 w 945230"/>
              <a:gd name="connsiteY5" fmla="*/ 114341 h 512470"/>
              <a:gd name="connsiteX6" fmla="*/ 689677 w 945230"/>
              <a:gd name="connsiteY6" fmla="*/ 41 h 512470"/>
              <a:gd name="connsiteX7" fmla="*/ 857317 w 945230"/>
              <a:gd name="connsiteY7" fmla="*/ 102911 h 512470"/>
              <a:gd name="connsiteX8" fmla="*/ 944947 w 945230"/>
              <a:gd name="connsiteY8" fmla="*/ 232451 h 512470"/>
              <a:gd name="connsiteX0" fmla="*/ 944943 w 945378"/>
              <a:gd name="connsiteY0" fmla="*/ 232451 h 519711"/>
              <a:gd name="connsiteX1" fmla="*/ 876363 w 945378"/>
              <a:gd name="connsiteY1" fmla="*/ 502961 h 519711"/>
              <a:gd name="connsiteX2" fmla="*/ 594423 w 945378"/>
              <a:gd name="connsiteY2" fmla="*/ 480101 h 519711"/>
              <a:gd name="connsiteX3" fmla="*/ 266763 w 945378"/>
              <a:gd name="connsiteY3" fmla="*/ 392471 h 519711"/>
              <a:gd name="connsiteX4" fmla="*/ 63 w 945378"/>
              <a:gd name="connsiteY4" fmla="*/ 285791 h 519711"/>
              <a:gd name="connsiteX5" fmla="*/ 289623 w 945378"/>
              <a:gd name="connsiteY5" fmla="*/ 114341 h 519711"/>
              <a:gd name="connsiteX6" fmla="*/ 689673 w 945378"/>
              <a:gd name="connsiteY6" fmla="*/ 41 h 519711"/>
              <a:gd name="connsiteX7" fmla="*/ 857313 w 945378"/>
              <a:gd name="connsiteY7" fmla="*/ 102911 h 519711"/>
              <a:gd name="connsiteX8" fmla="*/ 944943 w 945378"/>
              <a:gd name="connsiteY8" fmla="*/ 232451 h 519711"/>
              <a:gd name="connsiteX0" fmla="*/ 945064 w 945499"/>
              <a:gd name="connsiteY0" fmla="*/ 232451 h 519711"/>
              <a:gd name="connsiteX1" fmla="*/ 876484 w 945499"/>
              <a:gd name="connsiteY1" fmla="*/ 502961 h 519711"/>
              <a:gd name="connsiteX2" fmla="*/ 594544 w 945499"/>
              <a:gd name="connsiteY2" fmla="*/ 480101 h 519711"/>
              <a:gd name="connsiteX3" fmla="*/ 251644 w 945499"/>
              <a:gd name="connsiteY3" fmla="*/ 392471 h 519711"/>
              <a:gd name="connsiteX4" fmla="*/ 184 w 945499"/>
              <a:gd name="connsiteY4" fmla="*/ 285791 h 519711"/>
              <a:gd name="connsiteX5" fmla="*/ 289744 w 945499"/>
              <a:gd name="connsiteY5" fmla="*/ 114341 h 519711"/>
              <a:gd name="connsiteX6" fmla="*/ 689794 w 945499"/>
              <a:gd name="connsiteY6" fmla="*/ 41 h 519711"/>
              <a:gd name="connsiteX7" fmla="*/ 857434 w 945499"/>
              <a:gd name="connsiteY7" fmla="*/ 102911 h 519711"/>
              <a:gd name="connsiteX8" fmla="*/ 945064 w 945499"/>
              <a:gd name="connsiteY8" fmla="*/ 232451 h 51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499" h="519711">
                <a:moveTo>
                  <a:pt x="945064" y="232451"/>
                </a:moveTo>
                <a:cubicBezTo>
                  <a:pt x="948239" y="299126"/>
                  <a:pt x="934904" y="461686"/>
                  <a:pt x="876484" y="502961"/>
                </a:cubicBezTo>
                <a:cubicBezTo>
                  <a:pt x="818064" y="544236"/>
                  <a:pt x="698684" y="498516"/>
                  <a:pt x="594544" y="480101"/>
                </a:cubicBezTo>
                <a:cubicBezTo>
                  <a:pt x="490404" y="461686"/>
                  <a:pt x="350704" y="424856"/>
                  <a:pt x="251644" y="392471"/>
                </a:cubicBezTo>
                <a:cubicBezTo>
                  <a:pt x="152584" y="360086"/>
                  <a:pt x="-6166" y="332146"/>
                  <a:pt x="184" y="285791"/>
                </a:cubicBezTo>
                <a:cubicBezTo>
                  <a:pt x="6534" y="239436"/>
                  <a:pt x="174809" y="161966"/>
                  <a:pt x="289744" y="114341"/>
                </a:cubicBezTo>
                <a:cubicBezTo>
                  <a:pt x="404679" y="66716"/>
                  <a:pt x="595179" y="1946"/>
                  <a:pt x="689794" y="41"/>
                </a:cubicBezTo>
                <a:cubicBezTo>
                  <a:pt x="784409" y="-1864"/>
                  <a:pt x="814889" y="64176"/>
                  <a:pt x="857434" y="102911"/>
                </a:cubicBezTo>
                <a:cubicBezTo>
                  <a:pt x="899979" y="141646"/>
                  <a:pt x="941889" y="165776"/>
                  <a:pt x="945064" y="232451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98867" y="4211640"/>
            <a:ext cx="1001073" cy="430820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  <a:gd name="connsiteX0" fmla="*/ 1066867 w 1079861"/>
              <a:gd name="connsiteY0" fmla="*/ 247692 h 471397"/>
              <a:gd name="connsiteX1" fmla="*/ 1013527 w 1079861"/>
              <a:gd name="connsiteY1" fmla="*/ 457242 h 471397"/>
              <a:gd name="connsiteX2" fmla="*/ 655387 w 1079861"/>
              <a:gd name="connsiteY2" fmla="*/ 445812 h 471397"/>
              <a:gd name="connsiteX3" fmla="*/ 266767 w 1079861"/>
              <a:gd name="connsiteY3" fmla="*/ 392472 h 471397"/>
              <a:gd name="connsiteX4" fmla="*/ 67 w 1079861"/>
              <a:gd name="connsiteY4" fmla="*/ 285792 h 471397"/>
              <a:gd name="connsiteX5" fmla="*/ 289627 w 1079861"/>
              <a:gd name="connsiteY5" fmla="*/ 114342 h 471397"/>
              <a:gd name="connsiteX6" fmla="*/ 689677 w 1079861"/>
              <a:gd name="connsiteY6" fmla="*/ 42 h 471397"/>
              <a:gd name="connsiteX7" fmla="*/ 857317 w 1079861"/>
              <a:gd name="connsiteY7" fmla="*/ 102912 h 471397"/>
              <a:gd name="connsiteX8" fmla="*/ 1066867 w 1079861"/>
              <a:gd name="connsiteY8" fmla="*/ 247692 h 471397"/>
              <a:gd name="connsiteX0" fmla="*/ 944947 w 1027430"/>
              <a:gd name="connsiteY0" fmla="*/ 232451 h 472522"/>
              <a:gd name="connsiteX1" fmla="*/ 1013527 w 1027430"/>
              <a:gd name="connsiteY1" fmla="*/ 457241 h 472522"/>
              <a:gd name="connsiteX2" fmla="*/ 655387 w 1027430"/>
              <a:gd name="connsiteY2" fmla="*/ 445811 h 472522"/>
              <a:gd name="connsiteX3" fmla="*/ 266767 w 1027430"/>
              <a:gd name="connsiteY3" fmla="*/ 392471 h 472522"/>
              <a:gd name="connsiteX4" fmla="*/ 67 w 1027430"/>
              <a:gd name="connsiteY4" fmla="*/ 285791 h 472522"/>
              <a:gd name="connsiteX5" fmla="*/ 289627 w 1027430"/>
              <a:gd name="connsiteY5" fmla="*/ 114341 h 472522"/>
              <a:gd name="connsiteX6" fmla="*/ 689677 w 1027430"/>
              <a:gd name="connsiteY6" fmla="*/ 41 h 472522"/>
              <a:gd name="connsiteX7" fmla="*/ 857317 w 1027430"/>
              <a:gd name="connsiteY7" fmla="*/ 102911 h 472522"/>
              <a:gd name="connsiteX8" fmla="*/ 944947 w 1027430"/>
              <a:gd name="connsiteY8" fmla="*/ 232451 h 472522"/>
              <a:gd name="connsiteX0" fmla="*/ 944947 w 1024895"/>
              <a:gd name="connsiteY0" fmla="*/ 232451 h 472522"/>
              <a:gd name="connsiteX1" fmla="*/ 1013527 w 1024895"/>
              <a:gd name="connsiteY1" fmla="*/ 457241 h 472522"/>
              <a:gd name="connsiteX2" fmla="*/ 655387 w 1024895"/>
              <a:gd name="connsiteY2" fmla="*/ 445811 h 472522"/>
              <a:gd name="connsiteX3" fmla="*/ 266767 w 1024895"/>
              <a:gd name="connsiteY3" fmla="*/ 392471 h 472522"/>
              <a:gd name="connsiteX4" fmla="*/ 67 w 1024895"/>
              <a:gd name="connsiteY4" fmla="*/ 285791 h 472522"/>
              <a:gd name="connsiteX5" fmla="*/ 289627 w 1024895"/>
              <a:gd name="connsiteY5" fmla="*/ 114341 h 472522"/>
              <a:gd name="connsiteX6" fmla="*/ 689677 w 1024895"/>
              <a:gd name="connsiteY6" fmla="*/ 41 h 472522"/>
              <a:gd name="connsiteX7" fmla="*/ 857317 w 1024895"/>
              <a:gd name="connsiteY7" fmla="*/ 102911 h 472522"/>
              <a:gd name="connsiteX8" fmla="*/ 944947 w 1024895"/>
              <a:gd name="connsiteY8" fmla="*/ 232451 h 472522"/>
              <a:gd name="connsiteX0" fmla="*/ 944947 w 945230"/>
              <a:gd name="connsiteY0" fmla="*/ 232451 h 512470"/>
              <a:gd name="connsiteX1" fmla="*/ 876367 w 945230"/>
              <a:gd name="connsiteY1" fmla="*/ 502961 h 512470"/>
              <a:gd name="connsiteX2" fmla="*/ 655387 w 945230"/>
              <a:gd name="connsiteY2" fmla="*/ 445811 h 512470"/>
              <a:gd name="connsiteX3" fmla="*/ 266767 w 945230"/>
              <a:gd name="connsiteY3" fmla="*/ 392471 h 512470"/>
              <a:gd name="connsiteX4" fmla="*/ 67 w 945230"/>
              <a:gd name="connsiteY4" fmla="*/ 285791 h 512470"/>
              <a:gd name="connsiteX5" fmla="*/ 289627 w 945230"/>
              <a:gd name="connsiteY5" fmla="*/ 114341 h 512470"/>
              <a:gd name="connsiteX6" fmla="*/ 689677 w 945230"/>
              <a:gd name="connsiteY6" fmla="*/ 41 h 512470"/>
              <a:gd name="connsiteX7" fmla="*/ 857317 w 945230"/>
              <a:gd name="connsiteY7" fmla="*/ 102911 h 512470"/>
              <a:gd name="connsiteX8" fmla="*/ 944947 w 945230"/>
              <a:gd name="connsiteY8" fmla="*/ 232451 h 512470"/>
              <a:gd name="connsiteX0" fmla="*/ 944943 w 945378"/>
              <a:gd name="connsiteY0" fmla="*/ 232451 h 519711"/>
              <a:gd name="connsiteX1" fmla="*/ 876363 w 945378"/>
              <a:gd name="connsiteY1" fmla="*/ 502961 h 519711"/>
              <a:gd name="connsiteX2" fmla="*/ 594423 w 945378"/>
              <a:gd name="connsiteY2" fmla="*/ 480101 h 519711"/>
              <a:gd name="connsiteX3" fmla="*/ 266763 w 945378"/>
              <a:gd name="connsiteY3" fmla="*/ 392471 h 519711"/>
              <a:gd name="connsiteX4" fmla="*/ 63 w 945378"/>
              <a:gd name="connsiteY4" fmla="*/ 285791 h 519711"/>
              <a:gd name="connsiteX5" fmla="*/ 289623 w 945378"/>
              <a:gd name="connsiteY5" fmla="*/ 114341 h 519711"/>
              <a:gd name="connsiteX6" fmla="*/ 689673 w 945378"/>
              <a:gd name="connsiteY6" fmla="*/ 41 h 519711"/>
              <a:gd name="connsiteX7" fmla="*/ 857313 w 945378"/>
              <a:gd name="connsiteY7" fmla="*/ 102911 h 519711"/>
              <a:gd name="connsiteX8" fmla="*/ 944943 w 945378"/>
              <a:gd name="connsiteY8" fmla="*/ 232451 h 519711"/>
              <a:gd name="connsiteX0" fmla="*/ 945064 w 945499"/>
              <a:gd name="connsiteY0" fmla="*/ 232451 h 519711"/>
              <a:gd name="connsiteX1" fmla="*/ 876484 w 945499"/>
              <a:gd name="connsiteY1" fmla="*/ 502961 h 519711"/>
              <a:gd name="connsiteX2" fmla="*/ 594544 w 945499"/>
              <a:gd name="connsiteY2" fmla="*/ 480101 h 519711"/>
              <a:gd name="connsiteX3" fmla="*/ 251644 w 945499"/>
              <a:gd name="connsiteY3" fmla="*/ 392471 h 519711"/>
              <a:gd name="connsiteX4" fmla="*/ 184 w 945499"/>
              <a:gd name="connsiteY4" fmla="*/ 285791 h 519711"/>
              <a:gd name="connsiteX5" fmla="*/ 289744 w 945499"/>
              <a:gd name="connsiteY5" fmla="*/ 114341 h 519711"/>
              <a:gd name="connsiteX6" fmla="*/ 689794 w 945499"/>
              <a:gd name="connsiteY6" fmla="*/ 41 h 519711"/>
              <a:gd name="connsiteX7" fmla="*/ 857434 w 945499"/>
              <a:gd name="connsiteY7" fmla="*/ 102911 h 519711"/>
              <a:gd name="connsiteX8" fmla="*/ 945064 w 945499"/>
              <a:gd name="connsiteY8" fmla="*/ 232451 h 519711"/>
              <a:gd name="connsiteX0" fmla="*/ 990784 w 990923"/>
              <a:gd name="connsiteY0" fmla="*/ 316280 h 513605"/>
              <a:gd name="connsiteX1" fmla="*/ 876484 w 990923"/>
              <a:gd name="connsiteY1" fmla="*/ 502970 h 513605"/>
              <a:gd name="connsiteX2" fmla="*/ 594544 w 990923"/>
              <a:gd name="connsiteY2" fmla="*/ 480110 h 513605"/>
              <a:gd name="connsiteX3" fmla="*/ 251644 w 990923"/>
              <a:gd name="connsiteY3" fmla="*/ 392480 h 513605"/>
              <a:gd name="connsiteX4" fmla="*/ 184 w 990923"/>
              <a:gd name="connsiteY4" fmla="*/ 285800 h 513605"/>
              <a:gd name="connsiteX5" fmla="*/ 289744 w 990923"/>
              <a:gd name="connsiteY5" fmla="*/ 114350 h 513605"/>
              <a:gd name="connsiteX6" fmla="*/ 689794 w 990923"/>
              <a:gd name="connsiteY6" fmla="*/ 50 h 513605"/>
              <a:gd name="connsiteX7" fmla="*/ 857434 w 990923"/>
              <a:gd name="connsiteY7" fmla="*/ 102920 h 513605"/>
              <a:gd name="connsiteX8" fmla="*/ 990784 w 990923"/>
              <a:gd name="connsiteY8" fmla="*/ 316280 h 513605"/>
              <a:gd name="connsiteX0" fmla="*/ 990784 w 1002214"/>
              <a:gd name="connsiteY0" fmla="*/ 316548 h 513873"/>
              <a:gd name="connsiteX1" fmla="*/ 876484 w 1002214"/>
              <a:gd name="connsiteY1" fmla="*/ 503238 h 513873"/>
              <a:gd name="connsiteX2" fmla="*/ 594544 w 1002214"/>
              <a:gd name="connsiteY2" fmla="*/ 480378 h 513873"/>
              <a:gd name="connsiteX3" fmla="*/ 251644 w 1002214"/>
              <a:gd name="connsiteY3" fmla="*/ 392748 h 513873"/>
              <a:gd name="connsiteX4" fmla="*/ 184 w 1002214"/>
              <a:gd name="connsiteY4" fmla="*/ 286068 h 513873"/>
              <a:gd name="connsiteX5" fmla="*/ 289744 w 1002214"/>
              <a:gd name="connsiteY5" fmla="*/ 114618 h 513873"/>
              <a:gd name="connsiteX6" fmla="*/ 689794 w 1002214"/>
              <a:gd name="connsiteY6" fmla="*/ 318 h 513873"/>
              <a:gd name="connsiteX7" fmla="*/ 964114 w 1002214"/>
              <a:gd name="connsiteY7" fmla="*/ 148908 h 513873"/>
              <a:gd name="connsiteX8" fmla="*/ 990784 w 1002214"/>
              <a:gd name="connsiteY8" fmla="*/ 316548 h 513873"/>
              <a:gd name="connsiteX0" fmla="*/ 990784 w 1000690"/>
              <a:gd name="connsiteY0" fmla="*/ 234793 h 432118"/>
              <a:gd name="connsiteX1" fmla="*/ 876484 w 1000690"/>
              <a:gd name="connsiteY1" fmla="*/ 421483 h 432118"/>
              <a:gd name="connsiteX2" fmla="*/ 594544 w 1000690"/>
              <a:gd name="connsiteY2" fmla="*/ 398623 h 432118"/>
              <a:gd name="connsiteX3" fmla="*/ 251644 w 1000690"/>
              <a:gd name="connsiteY3" fmla="*/ 310993 h 432118"/>
              <a:gd name="connsiteX4" fmla="*/ 184 w 1000690"/>
              <a:gd name="connsiteY4" fmla="*/ 204313 h 432118"/>
              <a:gd name="connsiteX5" fmla="*/ 289744 w 1000690"/>
              <a:gd name="connsiteY5" fmla="*/ 32863 h 432118"/>
              <a:gd name="connsiteX6" fmla="*/ 720274 w 1000690"/>
              <a:gd name="connsiteY6" fmla="*/ 2383 h 432118"/>
              <a:gd name="connsiteX7" fmla="*/ 964114 w 1000690"/>
              <a:gd name="connsiteY7" fmla="*/ 67153 h 432118"/>
              <a:gd name="connsiteX8" fmla="*/ 990784 w 1000690"/>
              <a:gd name="connsiteY8" fmla="*/ 234793 h 432118"/>
              <a:gd name="connsiteX0" fmla="*/ 991167 w 1001073"/>
              <a:gd name="connsiteY0" fmla="*/ 232739 h 430064"/>
              <a:gd name="connsiteX1" fmla="*/ 876867 w 1001073"/>
              <a:gd name="connsiteY1" fmla="*/ 419429 h 430064"/>
              <a:gd name="connsiteX2" fmla="*/ 594927 w 1001073"/>
              <a:gd name="connsiteY2" fmla="*/ 396569 h 430064"/>
              <a:gd name="connsiteX3" fmla="*/ 252027 w 1001073"/>
              <a:gd name="connsiteY3" fmla="*/ 308939 h 430064"/>
              <a:gd name="connsiteX4" fmla="*/ 567 w 1001073"/>
              <a:gd name="connsiteY4" fmla="*/ 202259 h 430064"/>
              <a:gd name="connsiteX5" fmla="*/ 320607 w 1001073"/>
              <a:gd name="connsiteY5" fmla="*/ 87959 h 430064"/>
              <a:gd name="connsiteX6" fmla="*/ 720657 w 1001073"/>
              <a:gd name="connsiteY6" fmla="*/ 329 h 430064"/>
              <a:gd name="connsiteX7" fmla="*/ 964497 w 1001073"/>
              <a:gd name="connsiteY7" fmla="*/ 65099 h 430064"/>
              <a:gd name="connsiteX8" fmla="*/ 991167 w 1001073"/>
              <a:gd name="connsiteY8" fmla="*/ 232739 h 430064"/>
              <a:gd name="connsiteX0" fmla="*/ 991167 w 1001073"/>
              <a:gd name="connsiteY0" fmla="*/ 233495 h 430820"/>
              <a:gd name="connsiteX1" fmla="*/ 876867 w 1001073"/>
              <a:gd name="connsiteY1" fmla="*/ 420185 h 430820"/>
              <a:gd name="connsiteX2" fmla="*/ 594927 w 1001073"/>
              <a:gd name="connsiteY2" fmla="*/ 397325 h 430820"/>
              <a:gd name="connsiteX3" fmla="*/ 252027 w 1001073"/>
              <a:gd name="connsiteY3" fmla="*/ 309695 h 430820"/>
              <a:gd name="connsiteX4" fmla="*/ 567 w 1001073"/>
              <a:gd name="connsiteY4" fmla="*/ 203015 h 430820"/>
              <a:gd name="connsiteX5" fmla="*/ 320607 w 1001073"/>
              <a:gd name="connsiteY5" fmla="*/ 88715 h 430820"/>
              <a:gd name="connsiteX6" fmla="*/ 720657 w 1001073"/>
              <a:gd name="connsiteY6" fmla="*/ 1085 h 430820"/>
              <a:gd name="connsiteX7" fmla="*/ 964497 w 1001073"/>
              <a:gd name="connsiteY7" fmla="*/ 65855 h 430820"/>
              <a:gd name="connsiteX8" fmla="*/ 991167 w 1001073"/>
              <a:gd name="connsiteY8" fmla="*/ 233495 h 43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073" h="430820">
                <a:moveTo>
                  <a:pt x="991167" y="233495"/>
                </a:moveTo>
                <a:cubicBezTo>
                  <a:pt x="976562" y="292550"/>
                  <a:pt x="942907" y="392880"/>
                  <a:pt x="876867" y="420185"/>
                </a:cubicBezTo>
                <a:cubicBezTo>
                  <a:pt x="810827" y="447490"/>
                  <a:pt x="699067" y="415740"/>
                  <a:pt x="594927" y="397325"/>
                </a:cubicBezTo>
                <a:cubicBezTo>
                  <a:pt x="490787" y="378910"/>
                  <a:pt x="351087" y="342080"/>
                  <a:pt x="252027" y="309695"/>
                </a:cubicBezTo>
                <a:cubicBezTo>
                  <a:pt x="152967" y="277310"/>
                  <a:pt x="-10863" y="239845"/>
                  <a:pt x="567" y="203015"/>
                </a:cubicBezTo>
                <a:cubicBezTo>
                  <a:pt x="11997" y="166185"/>
                  <a:pt x="200592" y="122370"/>
                  <a:pt x="320607" y="88715"/>
                </a:cubicBezTo>
                <a:cubicBezTo>
                  <a:pt x="440622" y="55060"/>
                  <a:pt x="560002" y="12515"/>
                  <a:pt x="720657" y="1085"/>
                </a:cubicBezTo>
                <a:cubicBezTo>
                  <a:pt x="827769" y="-6536"/>
                  <a:pt x="919412" y="27120"/>
                  <a:pt x="964497" y="65855"/>
                </a:cubicBezTo>
                <a:cubicBezTo>
                  <a:pt x="1009582" y="104590"/>
                  <a:pt x="1005772" y="174440"/>
                  <a:pt x="991167" y="233495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782353" y="4246630"/>
            <a:ext cx="1405984" cy="447755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  <a:gd name="connsiteX0" fmla="*/ 1066867 w 1079861"/>
              <a:gd name="connsiteY0" fmla="*/ 247692 h 471397"/>
              <a:gd name="connsiteX1" fmla="*/ 1013527 w 1079861"/>
              <a:gd name="connsiteY1" fmla="*/ 457242 h 471397"/>
              <a:gd name="connsiteX2" fmla="*/ 655387 w 1079861"/>
              <a:gd name="connsiteY2" fmla="*/ 445812 h 471397"/>
              <a:gd name="connsiteX3" fmla="*/ 266767 w 1079861"/>
              <a:gd name="connsiteY3" fmla="*/ 392472 h 471397"/>
              <a:gd name="connsiteX4" fmla="*/ 67 w 1079861"/>
              <a:gd name="connsiteY4" fmla="*/ 285792 h 471397"/>
              <a:gd name="connsiteX5" fmla="*/ 289627 w 1079861"/>
              <a:gd name="connsiteY5" fmla="*/ 114342 h 471397"/>
              <a:gd name="connsiteX6" fmla="*/ 689677 w 1079861"/>
              <a:gd name="connsiteY6" fmla="*/ 42 h 471397"/>
              <a:gd name="connsiteX7" fmla="*/ 857317 w 1079861"/>
              <a:gd name="connsiteY7" fmla="*/ 102912 h 471397"/>
              <a:gd name="connsiteX8" fmla="*/ 1066867 w 1079861"/>
              <a:gd name="connsiteY8" fmla="*/ 247692 h 471397"/>
              <a:gd name="connsiteX0" fmla="*/ 944947 w 1027430"/>
              <a:gd name="connsiteY0" fmla="*/ 232451 h 472522"/>
              <a:gd name="connsiteX1" fmla="*/ 1013527 w 1027430"/>
              <a:gd name="connsiteY1" fmla="*/ 457241 h 472522"/>
              <a:gd name="connsiteX2" fmla="*/ 655387 w 1027430"/>
              <a:gd name="connsiteY2" fmla="*/ 445811 h 472522"/>
              <a:gd name="connsiteX3" fmla="*/ 266767 w 1027430"/>
              <a:gd name="connsiteY3" fmla="*/ 392471 h 472522"/>
              <a:gd name="connsiteX4" fmla="*/ 67 w 1027430"/>
              <a:gd name="connsiteY4" fmla="*/ 285791 h 472522"/>
              <a:gd name="connsiteX5" fmla="*/ 289627 w 1027430"/>
              <a:gd name="connsiteY5" fmla="*/ 114341 h 472522"/>
              <a:gd name="connsiteX6" fmla="*/ 689677 w 1027430"/>
              <a:gd name="connsiteY6" fmla="*/ 41 h 472522"/>
              <a:gd name="connsiteX7" fmla="*/ 857317 w 1027430"/>
              <a:gd name="connsiteY7" fmla="*/ 102911 h 472522"/>
              <a:gd name="connsiteX8" fmla="*/ 944947 w 1027430"/>
              <a:gd name="connsiteY8" fmla="*/ 232451 h 472522"/>
              <a:gd name="connsiteX0" fmla="*/ 944947 w 1024895"/>
              <a:gd name="connsiteY0" fmla="*/ 232451 h 472522"/>
              <a:gd name="connsiteX1" fmla="*/ 1013527 w 1024895"/>
              <a:gd name="connsiteY1" fmla="*/ 457241 h 472522"/>
              <a:gd name="connsiteX2" fmla="*/ 655387 w 1024895"/>
              <a:gd name="connsiteY2" fmla="*/ 445811 h 472522"/>
              <a:gd name="connsiteX3" fmla="*/ 266767 w 1024895"/>
              <a:gd name="connsiteY3" fmla="*/ 392471 h 472522"/>
              <a:gd name="connsiteX4" fmla="*/ 67 w 1024895"/>
              <a:gd name="connsiteY4" fmla="*/ 285791 h 472522"/>
              <a:gd name="connsiteX5" fmla="*/ 289627 w 1024895"/>
              <a:gd name="connsiteY5" fmla="*/ 114341 h 472522"/>
              <a:gd name="connsiteX6" fmla="*/ 689677 w 1024895"/>
              <a:gd name="connsiteY6" fmla="*/ 41 h 472522"/>
              <a:gd name="connsiteX7" fmla="*/ 857317 w 1024895"/>
              <a:gd name="connsiteY7" fmla="*/ 102911 h 472522"/>
              <a:gd name="connsiteX8" fmla="*/ 944947 w 1024895"/>
              <a:gd name="connsiteY8" fmla="*/ 232451 h 472522"/>
              <a:gd name="connsiteX0" fmla="*/ 944947 w 945230"/>
              <a:gd name="connsiteY0" fmla="*/ 232451 h 512470"/>
              <a:gd name="connsiteX1" fmla="*/ 876367 w 945230"/>
              <a:gd name="connsiteY1" fmla="*/ 502961 h 512470"/>
              <a:gd name="connsiteX2" fmla="*/ 655387 w 945230"/>
              <a:gd name="connsiteY2" fmla="*/ 445811 h 512470"/>
              <a:gd name="connsiteX3" fmla="*/ 266767 w 945230"/>
              <a:gd name="connsiteY3" fmla="*/ 392471 h 512470"/>
              <a:gd name="connsiteX4" fmla="*/ 67 w 945230"/>
              <a:gd name="connsiteY4" fmla="*/ 285791 h 512470"/>
              <a:gd name="connsiteX5" fmla="*/ 289627 w 945230"/>
              <a:gd name="connsiteY5" fmla="*/ 114341 h 512470"/>
              <a:gd name="connsiteX6" fmla="*/ 689677 w 945230"/>
              <a:gd name="connsiteY6" fmla="*/ 41 h 512470"/>
              <a:gd name="connsiteX7" fmla="*/ 857317 w 945230"/>
              <a:gd name="connsiteY7" fmla="*/ 102911 h 512470"/>
              <a:gd name="connsiteX8" fmla="*/ 944947 w 945230"/>
              <a:gd name="connsiteY8" fmla="*/ 232451 h 512470"/>
              <a:gd name="connsiteX0" fmla="*/ 944943 w 945378"/>
              <a:gd name="connsiteY0" fmla="*/ 232451 h 519711"/>
              <a:gd name="connsiteX1" fmla="*/ 876363 w 945378"/>
              <a:gd name="connsiteY1" fmla="*/ 502961 h 519711"/>
              <a:gd name="connsiteX2" fmla="*/ 594423 w 945378"/>
              <a:gd name="connsiteY2" fmla="*/ 480101 h 519711"/>
              <a:gd name="connsiteX3" fmla="*/ 266763 w 945378"/>
              <a:gd name="connsiteY3" fmla="*/ 392471 h 519711"/>
              <a:gd name="connsiteX4" fmla="*/ 63 w 945378"/>
              <a:gd name="connsiteY4" fmla="*/ 285791 h 519711"/>
              <a:gd name="connsiteX5" fmla="*/ 289623 w 945378"/>
              <a:gd name="connsiteY5" fmla="*/ 114341 h 519711"/>
              <a:gd name="connsiteX6" fmla="*/ 689673 w 945378"/>
              <a:gd name="connsiteY6" fmla="*/ 41 h 519711"/>
              <a:gd name="connsiteX7" fmla="*/ 857313 w 945378"/>
              <a:gd name="connsiteY7" fmla="*/ 102911 h 519711"/>
              <a:gd name="connsiteX8" fmla="*/ 944943 w 945378"/>
              <a:gd name="connsiteY8" fmla="*/ 232451 h 519711"/>
              <a:gd name="connsiteX0" fmla="*/ 945064 w 945499"/>
              <a:gd name="connsiteY0" fmla="*/ 232451 h 519711"/>
              <a:gd name="connsiteX1" fmla="*/ 876484 w 945499"/>
              <a:gd name="connsiteY1" fmla="*/ 502961 h 519711"/>
              <a:gd name="connsiteX2" fmla="*/ 594544 w 945499"/>
              <a:gd name="connsiteY2" fmla="*/ 480101 h 519711"/>
              <a:gd name="connsiteX3" fmla="*/ 251644 w 945499"/>
              <a:gd name="connsiteY3" fmla="*/ 392471 h 519711"/>
              <a:gd name="connsiteX4" fmla="*/ 184 w 945499"/>
              <a:gd name="connsiteY4" fmla="*/ 285791 h 519711"/>
              <a:gd name="connsiteX5" fmla="*/ 289744 w 945499"/>
              <a:gd name="connsiteY5" fmla="*/ 114341 h 519711"/>
              <a:gd name="connsiteX6" fmla="*/ 689794 w 945499"/>
              <a:gd name="connsiteY6" fmla="*/ 41 h 519711"/>
              <a:gd name="connsiteX7" fmla="*/ 857434 w 945499"/>
              <a:gd name="connsiteY7" fmla="*/ 102911 h 519711"/>
              <a:gd name="connsiteX8" fmla="*/ 945064 w 945499"/>
              <a:gd name="connsiteY8" fmla="*/ 232451 h 519711"/>
              <a:gd name="connsiteX0" fmla="*/ 990784 w 990923"/>
              <a:gd name="connsiteY0" fmla="*/ 316280 h 513605"/>
              <a:gd name="connsiteX1" fmla="*/ 876484 w 990923"/>
              <a:gd name="connsiteY1" fmla="*/ 502970 h 513605"/>
              <a:gd name="connsiteX2" fmla="*/ 594544 w 990923"/>
              <a:gd name="connsiteY2" fmla="*/ 480110 h 513605"/>
              <a:gd name="connsiteX3" fmla="*/ 251644 w 990923"/>
              <a:gd name="connsiteY3" fmla="*/ 392480 h 513605"/>
              <a:gd name="connsiteX4" fmla="*/ 184 w 990923"/>
              <a:gd name="connsiteY4" fmla="*/ 285800 h 513605"/>
              <a:gd name="connsiteX5" fmla="*/ 289744 w 990923"/>
              <a:gd name="connsiteY5" fmla="*/ 114350 h 513605"/>
              <a:gd name="connsiteX6" fmla="*/ 689794 w 990923"/>
              <a:gd name="connsiteY6" fmla="*/ 50 h 513605"/>
              <a:gd name="connsiteX7" fmla="*/ 857434 w 990923"/>
              <a:gd name="connsiteY7" fmla="*/ 102920 h 513605"/>
              <a:gd name="connsiteX8" fmla="*/ 990784 w 990923"/>
              <a:gd name="connsiteY8" fmla="*/ 316280 h 513605"/>
              <a:gd name="connsiteX0" fmla="*/ 990784 w 1002214"/>
              <a:gd name="connsiteY0" fmla="*/ 316548 h 513873"/>
              <a:gd name="connsiteX1" fmla="*/ 876484 w 1002214"/>
              <a:gd name="connsiteY1" fmla="*/ 503238 h 513873"/>
              <a:gd name="connsiteX2" fmla="*/ 594544 w 1002214"/>
              <a:gd name="connsiteY2" fmla="*/ 480378 h 513873"/>
              <a:gd name="connsiteX3" fmla="*/ 251644 w 1002214"/>
              <a:gd name="connsiteY3" fmla="*/ 392748 h 513873"/>
              <a:gd name="connsiteX4" fmla="*/ 184 w 1002214"/>
              <a:gd name="connsiteY4" fmla="*/ 286068 h 513873"/>
              <a:gd name="connsiteX5" fmla="*/ 289744 w 1002214"/>
              <a:gd name="connsiteY5" fmla="*/ 114618 h 513873"/>
              <a:gd name="connsiteX6" fmla="*/ 689794 w 1002214"/>
              <a:gd name="connsiteY6" fmla="*/ 318 h 513873"/>
              <a:gd name="connsiteX7" fmla="*/ 964114 w 1002214"/>
              <a:gd name="connsiteY7" fmla="*/ 148908 h 513873"/>
              <a:gd name="connsiteX8" fmla="*/ 990784 w 1002214"/>
              <a:gd name="connsiteY8" fmla="*/ 316548 h 513873"/>
              <a:gd name="connsiteX0" fmla="*/ 990784 w 1000690"/>
              <a:gd name="connsiteY0" fmla="*/ 234793 h 432118"/>
              <a:gd name="connsiteX1" fmla="*/ 876484 w 1000690"/>
              <a:gd name="connsiteY1" fmla="*/ 421483 h 432118"/>
              <a:gd name="connsiteX2" fmla="*/ 594544 w 1000690"/>
              <a:gd name="connsiteY2" fmla="*/ 398623 h 432118"/>
              <a:gd name="connsiteX3" fmla="*/ 251644 w 1000690"/>
              <a:gd name="connsiteY3" fmla="*/ 310993 h 432118"/>
              <a:gd name="connsiteX4" fmla="*/ 184 w 1000690"/>
              <a:gd name="connsiteY4" fmla="*/ 204313 h 432118"/>
              <a:gd name="connsiteX5" fmla="*/ 289744 w 1000690"/>
              <a:gd name="connsiteY5" fmla="*/ 32863 h 432118"/>
              <a:gd name="connsiteX6" fmla="*/ 720274 w 1000690"/>
              <a:gd name="connsiteY6" fmla="*/ 2383 h 432118"/>
              <a:gd name="connsiteX7" fmla="*/ 964114 w 1000690"/>
              <a:gd name="connsiteY7" fmla="*/ 67153 h 432118"/>
              <a:gd name="connsiteX8" fmla="*/ 990784 w 1000690"/>
              <a:gd name="connsiteY8" fmla="*/ 234793 h 432118"/>
              <a:gd name="connsiteX0" fmla="*/ 991167 w 1001073"/>
              <a:gd name="connsiteY0" fmla="*/ 232739 h 430064"/>
              <a:gd name="connsiteX1" fmla="*/ 876867 w 1001073"/>
              <a:gd name="connsiteY1" fmla="*/ 419429 h 430064"/>
              <a:gd name="connsiteX2" fmla="*/ 594927 w 1001073"/>
              <a:gd name="connsiteY2" fmla="*/ 396569 h 430064"/>
              <a:gd name="connsiteX3" fmla="*/ 252027 w 1001073"/>
              <a:gd name="connsiteY3" fmla="*/ 308939 h 430064"/>
              <a:gd name="connsiteX4" fmla="*/ 567 w 1001073"/>
              <a:gd name="connsiteY4" fmla="*/ 202259 h 430064"/>
              <a:gd name="connsiteX5" fmla="*/ 320607 w 1001073"/>
              <a:gd name="connsiteY5" fmla="*/ 87959 h 430064"/>
              <a:gd name="connsiteX6" fmla="*/ 720657 w 1001073"/>
              <a:gd name="connsiteY6" fmla="*/ 329 h 430064"/>
              <a:gd name="connsiteX7" fmla="*/ 964497 w 1001073"/>
              <a:gd name="connsiteY7" fmla="*/ 65099 h 430064"/>
              <a:gd name="connsiteX8" fmla="*/ 991167 w 1001073"/>
              <a:gd name="connsiteY8" fmla="*/ 232739 h 430064"/>
              <a:gd name="connsiteX0" fmla="*/ 991167 w 1001073"/>
              <a:gd name="connsiteY0" fmla="*/ 233495 h 430820"/>
              <a:gd name="connsiteX1" fmla="*/ 876867 w 1001073"/>
              <a:gd name="connsiteY1" fmla="*/ 420185 h 430820"/>
              <a:gd name="connsiteX2" fmla="*/ 594927 w 1001073"/>
              <a:gd name="connsiteY2" fmla="*/ 397325 h 430820"/>
              <a:gd name="connsiteX3" fmla="*/ 252027 w 1001073"/>
              <a:gd name="connsiteY3" fmla="*/ 309695 h 430820"/>
              <a:gd name="connsiteX4" fmla="*/ 567 w 1001073"/>
              <a:gd name="connsiteY4" fmla="*/ 203015 h 430820"/>
              <a:gd name="connsiteX5" fmla="*/ 320607 w 1001073"/>
              <a:gd name="connsiteY5" fmla="*/ 88715 h 430820"/>
              <a:gd name="connsiteX6" fmla="*/ 720657 w 1001073"/>
              <a:gd name="connsiteY6" fmla="*/ 1085 h 430820"/>
              <a:gd name="connsiteX7" fmla="*/ 964497 w 1001073"/>
              <a:gd name="connsiteY7" fmla="*/ 65855 h 430820"/>
              <a:gd name="connsiteX8" fmla="*/ 991167 w 1001073"/>
              <a:gd name="connsiteY8" fmla="*/ 233495 h 430820"/>
              <a:gd name="connsiteX0" fmla="*/ 1406457 w 1406910"/>
              <a:gd name="connsiteY0" fmla="*/ 310129 h 425798"/>
              <a:gd name="connsiteX1" fmla="*/ 876867 w 1406910"/>
              <a:gd name="connsiteY1" fmla="*/ 420619 h 425798"/>
              <a:gd name="connsiteX2" fmla="*/ 594927 w 1406910"/>
              <a:gd name="connsiteY2" fmla="*/ 397759 h 425798"/>
              <a:gd name="connsiteX3" fmla="*/ 252027 w 1406910"/>
              <a:gd name="connsiteY3" fmla="*/ 310129 h 425798"/>
              <a:gd name="connsiteX4" fmla="*/ 567 w 1406910"/>
              <a:gd name="connsiteY4" fmla="*/ 203449 h 425798"/>
              <a:gd name="connsiteX5" fmla="*/ 320607 w 1406910"/>
              <a:gd name="connsiteY5" fmla="*/ 89149 h 425798"/>
              <a:gd name="connsiteX6" fmla="*/ 720657 w 1406910"/>
              <a:gd name="connsiteY6" fmla="*/ 1519 h 425798"/>
              <a:gd name="connsiteX7" fmla="*/ 964497 w 1406910"/>
              <a:gd name="connsiteY7" fmla="*/ 66289 h 425798"/>
              <a:gd name="connsiteX8" fmla="*/ 1406457 w 1406910"/>
              <a:gd name="connsiteY8" fmla="*/ 310129 h 425798"/>
              <a:gd name="connsiteX0" fmla="*/ 1406457 w 1423022"/>
              <a:gd name="connsiteY0" fmla="*/ 310129 h 472397"/>
              <a:gd name="connsiteX1" fmla="*/ 1257867 w 1423022"/>
              <a:gd name="connsiteY1" fmla="*/ 470149 h 472397"/>
              <a:gd name="connsiteX2" fmla="*/ 594927 w 1423022"/>
              <a:gd name="connsiteY2" fmla="*/ 397759 h 472397"/>
              <a:gd name="connsiteX3" fmla="*/ 252027 w 1423022"/>
              <a:gd name="connsiteY3" fmla="*/ 310129 h 472397"/>
              <a:gd name="connsiteX4" fmla="*/ 567 w 1423022"/>
              <a:gd name="connsiteY4" fmla="*/ 203449 h 472397"/>
              <a:gd name="connsiteX5" fmla="*/ 320607 w 1423022"/>
              <a:gd name="connsiteY5" fmla="*/ 89149 h 472397"/>
              <a:gd name="connsiteX6" fmla="*/ 720657 w 1423022"/>
              <a:gd name="connsiteY6" fmla="*/ 1519 h 472397"/>
              <a:gd name="connsiteX7" fmla="*/ 964497 w 1423022"/>
              <a:gd name="connsiteY7" fmla="*/ 66289 h 472397"/>
              <a:gd name="connsiteX8" fmla="*/ 1406457 w 1423022"/>
              <a:gd name="connsiteY8" fmla="*/ 310129 h 472397"/>
              <a:gd name="connsiteX0" fmla="*/ 1406457 w 1421503"/>
              <a:gd name="connsiteY0" fmla="*/ 310129 h 484047"/>
              <a:gd name="connsiteX1" fmla="*/ 1257867 w 1421503"/>
              <a:gd name="connsiteY1" fmla="*/ 470149 h 484047"/>
              <a:gd name="connsiteX2" fmla="*/ 594927 w 1421503"/>
              <a:gd name="connsiteY2" fmla="*/ 397759 h 484047"/>
              <a:gd name="connsiteX3" fmla="*/ 252027 w 1421503"/>
              <a:gd name="connsiteY3" fmla="*/ 310129 h 484047"/>
              <a:gd name="connsiteX4" fmla="*/ 567 w 1421503"/>
              <a:gd name="connsiteY4" fmla="*/ 203449 h 484047"/>
              <a:gd name="connsiteX5" fmla="*/ 320607 w 1421503"/>
              <a:gd name="connsiteY5" fmla="*/ 89149 h 484047"/>
              <a:gd name="connsiteX6" fmla="*/ 720657 w 1421503"/>
              <a:gd name="connsiteY6" fmla="*/ 1519 h 484047"/>
              <a:gd name="connsiteX7" fmla="*/ 964497 w 1421503"/>
              <a:gd name="connsiteY7" fmla="*/ 66289 h 484047"/>
              <a:gd name="connsiteX8" fmla="*/ 1406457 w 1421503"/>
              <a:gd name="connsiteY8" fmla="*/ 310129 h 484047"/>
              <a:gd name="connsiteX0" fmla="*/ 1406457 w 1420035"/>
              <a:gd name="connsiteY0" fmla="*/ 310129 h 477981"/>
              <a:gd name="connsiteX1" fmla="*/ 1257867 w 1420035"/>
              <a:gd name="connsiteY1" fmla="*/ 470149 h 477981"/>
              <a:gd name="connsiteX2" fmla="*/ 594927 w 1420035"/>
              <a:gd name="connsiteY2" fmla="*/ 397759 h 477981"/>
              <a:gd name="connsiteX3" fmla="*/ 252027 w 1420035"/>
              <a:gd name="connsiteY3" fmla="*/ 310129 h 477981"/>
              <a:gd name="connsiteX4" fmla="*/ 567 w 1420035"/>
              <a:gd name="connsiteY4" fmla="*/ 203449 h 477981"/>
              <a:gd name="connsiteX5" fmla="*/ 320607 w 1420035"/>
              <a:gd name="connsiteY5" fmla="*/ 89149 h 477981"/>
              <a:gd name="connsiteX6" fmla="*/ 720657 w 1420035"/>
              <a:gd name="connsiteY6" fmla="*/ 1519 h 477981"/>
              <a:gd name="connsiteX7" fmla="*/ 964497 w 1420035"/>
              <a:gd name="connsiteY7" fmla="*/ 66289 h 477981"/>
              <a:gd name="connsiteX8" fmla="*/ 1406457 w 1420035"/>
              <a:gd name="connsiteY8" fmla="*/ 310129 h 477981"/>
              <a:gd name="connsiteX0" fmla="*/ 1406564 w 1420210"/>
              <a:gd name="connsiteY0" fmla="*/ 310129 h 480348"/>
              <a:gd name="connsiteX1" fmla="*/ 1257974 w 1420210"/>
              <a:gd name="connsiteY1" fmla="*/ 470149 h 480348"/>
              <a:gd name="connsiteX2" fmla="*/ 762674 w 1420210"/>
              <a:gd name="connsiteY2" fmla="*/ 447289 h 480348"/>
              <a:gd name="connsiteX3" fmla="*/ 252134 w 1420210"/>
              <a:gd name="connsiteY3" fmla="*/ 310129 h 480348"/>
              <a:gd name="connsiteX4" fmla="*/ 674 w 1420210"/>
              <a:gd name="connsiteY4" fmla="*/ 203449 h 480348"/>
              <a:gd name="connsiteX5" fmla="*/ 320714 w 1420210"/>
              <a:gd name="connsiteY5" fmla="*/ 89149 h 480348"/>
              <a:gd name="connsiteX6" fmla="*/ 720764 w 1420210"/>
              <a:gd name="connsiteY6" fmla="*/ 1519 h 480348"/>
              <a:gd name="connsiteX7" fmla="*/ 964604 w 1420210"/>
              <a:gd name="connsiteY7" fmla="*/ 66289 h 480348"/>
              <a:gd name="connsiteX8" fmla="*/ 1406564 w 1420210"/>
              <a:gd name="connsiteY8" fmla="*/ 310129 h 480348"/>
              <a:gd name="connsiteX0" fmla="*/ 1406564 w 1420210"/>
              <a:gd name="connsiteY0" fmla="*/ 310129 h 474326"/>
              <a:gd name="connsiteX1" fmla="*/ 1257974 w 1420210"/>
              <a:gd name="connsiteY1" fmla="*/ 470149 h 474326"/>
              <a:gd name="connsiteX2" fmla="*/ 762674 w 1420210"/>
              <a:gd name="connsiteY2" fmla="*/ 447289 h 474326"/>
              <a:gd name="connsiteX3" fmla="*/ 252134 w 1420210"/>
              <a:gd name="connsiteY3" fmla="*/ 310129 h 474326"/>
              <a:gd name="connsiteX4" fmla="*/ 674 w 1420210"/>
              <a:gd name="connsiteY4" fmla="*/ 203449 h 474326"/>
              <a:gd name="connsiteX5" fmla="*/ 320714 w 1420210"/>
              <a:gd name="connsiteY5" fmla="*/ 89149 h 474326"/>
              <a:gd name="connsiteX6" fmla="*/ 720764 w 1420210"/>
              <a:gd name="connsiteY6" fmla="*/ 1519 h 474326"/>
              <a:gd name="connsiteX7" fmla="*/ 964604 w 1420210"/>
              <a:gd name="connsiteY7" fmla="*/ 66289 h 474326"/>
              <a:gd name="connsiteX8" fmla="*/ 1406564 w 1420210"/>
              <a:gd name="connsiteY8" fmla="*/ 310129 h 474326"/>
              <a:gd name="connsiteX0" fmla="*/ 1406564 w 1420210"/>
              <a:gd name="connsiteY0" fmla="*/ 310129 h 474326"/>
              <a:gd name="connsiteX1" fmla="*/ 1257974 w 1420210"/>
              <a:gd name="connsiteY1" fmla="*/ 470149 h 474326"/>
              <a:gd name="connsiteX2" fmla="*/ 762674 w 1420210"/>
              <a:gd name="connsiteY2" fmla="*/ 447289 h 474326"/>
              <a:gd name="connsiteX3" fmla="*/ 252134 w 1420210"/>
              <a:gd name="connsiteY3" fmla="*/ 310129 h 474326"/>
              <a:gd name="connsiteX4" fmla="*/ 674 w 1420210"/>
              <a:gd name="connsiteY4" fmla="*/ 203449 h 474326"/>
              <a:gd name="connsiteX5" fmla="*/ 320714 w 1420210"/>
              <a:gd name="connsiteY5" fmla="*/ 89149 h 474326"/>
              <a:gd name="connsiteX6" fmla="*/ 720764 w 1420210"/>
              <a:gd name="connsiteY6" fmla="*/ 1519 h 474326"/>
              <a:gd name="connsiteX7" fmla="*/ 964604 w 1420210"/>
              <a:gd name="connsiteY7" fmla="*/ 66289 h 474326"/>
              <a:gd name="connsiteX8" fmla="*/ 1406564 w 1420210"/>
              <a:gd name="connsiteY8" fmla="*/ 310129 h 474326"/>
              <a:gd name="connsiteX0" fmla="*/ 1405905 w 1419551"/>
              <a:gd name="connsiteY0" fmla="*/ 310129 h 479853"/>
              <a:gd name="connsiteX1" fmla="*/ 1257315 w 1419551"/>
              <a:gd name="connsiteY1" fmla="*/ 470149 h 479853"/>
              <a:gd name="connsiteX2" fmla="*/ 762015 w 1419551"/>
              <a:gd name="connsiteY2" fmla="*/ 447289 h 479853"/>
              <a:gd name="connsiteX3" fmla="*/ 308625 w 1419551"/>
              <a:gd name="connsiteY3" fmla="*/ 325369 h 479853"/>
              <a:gd name="connsiteX4" fmla="*/ 15 w 1419551"/>
              <a:gd name="connsiteY4" fmla="*/ 203449 h 479853"/>
              <a:gd name="connsiteX5" fmla="*/ 320055 w 1419551"/>
              <a:gd name="connsiteY5" fmla="*/ 89149 h 479853"/>
              <a:gd name="connsiteX6" fmla="*/ 720105 w 1419551"/>
              <a:gd name="connsiteY6" fmla="*/ 1519 h 479853"/>
              <a:gd name="connsiteX7" fmla="*/ 963945 w 1419551"/>
              <a:gd name="connsiteY7" fmla="*/ 66289 h 479853"/>
              <a:gd name="connsiteX8" fmla="*/ 1405905 w 1419551"/>
              <a:gd name="connsiteY8" fmla="*/ 310129 h 479853"/>
              <a:gd name="connsiteX0" fmla="*/ 1405905 w 1419666"/>
              <a:gd name="connsiteY0" fmla="*/ 310129 h 477063"/>
              <a:gd name="connsiteX1" fmla="*/ 1257315 w 1419666"/>
              <a:gd name="connsiteY1" fmla="*/ 470149 h 477063"/>
              <a:gd name="connsiteX2" fmla="*/ 754395 w 1419666"/>
              <a:gd name="connsiteY2" fmla="*/ 435859 h 477063"/>
              <a:gd name="connsiteX3" fmla="*/ 308625 w 1419666"/>
              <a:gd name="connsiteY3" fmla="*/ 325369 h 477063"/>
              <a:gd name="connsiteX4" fmla="*/ 15 w 1419666"/>
              <a:gd name="connsiteY4" fmla="*/ 203449 h 477063"/>
              <a:gd name="connsiteX5" fmla="*/ 320055 w 1419666"/>
              <a:gd name="connsiteY5" fmla="*/ 89149 h 477063"/>
              <a:gd name="connsiteX6" fmla="*/ 720105 w 1419666"/>
              <a:gd name="connsiteY6" fmla="*/ 1519 h 477063"/>
              <a:gd name="connsiteX7" fmla="*/ 963945 w 1419666"/>
              <a:gd name="connsiteY7" fmla="*/ 66289 h 477063"/>
              <a:gd name="connsiteX8" fmla="*/ 1405905 w 1419666"/>
              <a:gd name="connsiteY8" fmla="*/ 310129 h 477063"/>
              <a:gd name="connsiteX0" fmla="*/ 1405905 w 1406004"/>
              <a:gd name="connsiteY0" fmla="*/ 308737 h 475671"/>
              <a:gd name="connsiteX1" fmla="*/ 1257315 w 1406004"/>
              <a:gd name="connsiteY1" fmla="*/ 468757 h 475671"/>
              <a:gd name="connsiteX2" fmla="*/ 754395 w 1406004"/>
              <a:gd name="connsiteY2" fmla="*/ 434467 h 475671"/>
              <a:gd name="connsiteX3" fmla="*/ 308625 w 1406004"/>
              <a:gd name="connsiteY3" fmla="*/ 323977 h 475671"/>
              <a:gd name="connsiteX4" fmla="*/ 15 w 1406004"/>
              <a:gd name="connsiteY4" fmla="*/ 202057 h 475671"/>
              <a:gd name="connsiteX5" fmla="*/ 320055 w 1406004"/>
              <a:gd name="connsiteY5" fmla="*/ 87757 h 475671"/>
              <a:gd name="connsiteX6" fmla="*/ 720105 w 1406004"/>
              <a:gd name="connsiteY6" fmla="*/ 127 h 475671"/>
              <a:gd name="connsiteX7" fmla="*/ 1268745 w 1406004"/>
              <a:gd name="connsiteY7" fmla="*/ 106807 h 475671"/>
              <a:gd name="connsiteX8" fmla="*/ 1405905 w 1406004"/>
              <a:gd name="connsiteY8" fmla="*/ 308737 h 475671"/>
              <a:gd name="connsiteX0" fmla="*/ 1405905 w 1405988"/>
              <a:gd name="connsiteY0" fmla="*/ 310179 h 477113"/>
              <a:gd name="connsiteX1" fmla="*/ 1257315 w 1405988"/>
              <a:gd name="connsiteY1" fmla="*/ 470199 h 477113"/>
              <a:gd name="connsiteX2" fmla="*/ 754395 w 1405988"/>
              <a:gd name="connsiteY2" fmla="*/ 435909 h 477113"/>
              <a:gd name="connsiteX3" fmla="*/ 308625 w 1405988"/>
              <a:gd name="connsiteY3" fmla="*/ 325419 h 477113"/>
              <a:gd name="connsiteX4" fmla="*/ 15 w 1405988"/>
              <a:gd name="connsiteY4" fmla="*/ 203499 h 477113"/>
              <a:gd name="connsiteX5" fmla="*/ 320055 w 1405988"/>
              <a:gd name="connsiteY5" fmla="*/ 89199 h 477113"/>
              <a:gd name="connsiteX6" fmla="*/ 720105 w 1405988"/>
              <a:gd name="connsiteY6" fmla="*/ 1569 h 477113"/>
              <a:gd name="connsiteX7" fmla="*/ 753827 w 1405988"/>
              <a:gd name="connsiteY7" fmla="*/ 38498 h 477113"/>
              <a:gd name="connsiteX8" fmla="*/ 1268745 w 1405988"/>
              <a:gd name="connsiteY8" fmla="*/ 108249 h 477113"/>
              <a:gd name="connsiteX9" fmla="*/ 1405905 w 1405988"/>
              <a:gd name="connsiteY9" fmla="*/ 310179 h 477113"/>
              <a:gd name="connsiteX0" fmla="*/ 1405905 w 1405988"/>
              <a:gd name="connsiteY0" fmla="*/ 310179 h 477113"/>
              <a:gd name="connsiteX1" fmla="*/ 1257315 w 1405988"/>
              <a:gd name="connsiteY1" fmla="*/ 470199 h 477113"/>
              <a:gd name="connsiteX2" fmla="*/ 754395 w 1405988"/>
              <a:gd name="connsiteY2" fmla="*/ 435909 h 477113"/>
              <a:gd name="connsiteX3" fmla="*/ 308625 w 1405988"/>
              <a:gd name="connsiteY3" fmla="*/ 325419 h 477113"/>
              <a:gd name="connsiteX4" fmla="*/ 15 w 1405988"/>
              <a:gd name="connsiteY4" fmla="*/ 203499 h 477113"/>
              <a:gd name="connsiteX5" fmla="*/ 320055 w 1405988"/>
              <a:gd name="connsiteY5" fmla="*/ 89199 h 477113"/>
              <a:gd name="connsiteX6" fmla="*/ 720105 w 1405988"/>
              <a:gd name="connsiteY6" fmla="*/ 1569 h 477113"/>
              <a:gd name="connsiteX7" fmla="*/ 753827 w 1405988"/>
              <a:gd name="connsiteY7" fmla="*/ 38498 h 477113"/>
              <a:gd name="connsiteX8" fmla="*/ 1268745 w 1405988"/>
              <a:gd name="connsiteY8" fmla="*/ 108249 h 477113"/>
              <a:gd name="connsiteX9" fmla="*/ 1405905 w 1405988"/>
              <a:gd name="connsiteY9" fmla="*/ 310179 h 477113"/>
              <a:gd name="connsiteX0" fmla="*/ 1405905 w 1405988"/>
              <a:gd name="connsiteY0" fmla="*/ 310179 h 477113"/>
              <a:gd name="connsiteX1" fmla="*/ 1257315 w 1405988"/>
              <a:gd name="connsiteY1" fmla="*/ 470199 h 477113"/>
              <a:gd name="connsiteX2" fmla="*/ 754395 w 1405988"/>
              <a:gd name="connsiteY2" fmla="*/ 435909 h 477113"/>
              <a:gd name="connsiteX3" fmla="*/ 308625 w 1405988"/>
              <a:gd name="connsiteY3" fmla="*/ 325419 h 477113"/>
              <a:gd name="connsiteX4" fmla="*/ 15 w 1405988"/>
              <a:gd name="connsiteY4" fmla="*/ 203499 h 477113"/>
              <a:gd name="connsiteX5" fmla="*/ 320055 w 1405988"/>
              <a:gd name="connsiteY5" fmla="*/ 89199 h 477113"/>
              <a:gd name="connsiteX6" fmla="*/ 720105 w 1405988"/>
              <a:gd name="connsiteY6" fmla="*/ 1569 h 477113"/>
              <a:gd name="connsiteX7" fmla="*/ 753827 w 1405988"/>
              <a:gd name="connsiteY7" fmla="*/ 38498 h 477113"/>
              <a:gd name="connsiteX8" fmla="*/ 1268745 w 1405988"/>
              <a:gd name="connsiteY8" fmla="*/ 108249 h 477113"/>
              <a:gd name="connsiteX9" fmla="*/ 1405905 w 1405988"/>
              <a:gd name="connsiteY9" fmla="*/ 310179 h 477113"/>
              <a:gd name="connsiteX0" fmla="*/ 1405905 w 1405988"/>
              <a:gd name="connsiteY0" fmla="*/ 271942 h 438876"/>
              <a:gd name="connsiteX1" fmla="*/ 1257315 w 1405988"/>
              <a:gd name="connsiteY1" fmla="*/ 431962 h 438876"/>
              <a:gd name="connsiteX2" fmla="*/ 754395 w 1405988"/>
              <a:gd name="connsiteY2" fmla="*/ 397672 h 438876"/>
              <a:gd name="connsiteX3" fmla="*/ 308625 w 1405988"/>
              <a:gd name="connsiteY3" fmla="*/ 287182 h 438876"/>
              <a:gd name="connsiteX4" fmla="*/ 15 w 1405988"/>
              <a:gd name="connsiteY4" fmla="*/ 165262 h 438876"/>
              <a:gd name="connsiteX5" fmla="*/ 320055 w 1405988"/>
              <a:gd name="connsiteY5" fmla="*/ 50962 h 438876"/>
              <a:gd name="connsiteX6" fmla="*/ 753827 w 1405988"/>
              <a:gd name="connsiteY6" fmla="*/ 261 h 438876"/>
              <a:gd name="connsiteX7" fmla="*/ 1268745 w 1405988"/>
              <a:gd name="connsiteY7" fmla="*/ 70012 h 438876"/>
              <a:gd name="connsiteX8" fmla="*/ 1405905 w 1405988"/>
              <a:gd name="connsiteY8" fmla="*/ 271942 h 438876"/>
              <a:gd name="connsiteX0" fmla="*/ 1405905 w 1405988"/>
              <a:gd name="connsiteY0" fmla="*/ 277855 h 444789"/>
              <a:gd name="connsiteX1" fmla="*/ 1257315 w 1405988"/>
              <a:gd name="connsiteY1" fmla="*/ 437875 h 444789"/>
              <a:gd name="connsiteX2" fmla="*/ 754395 w 1405988"/>
              <a:gd name="connsiteY2" fmla="*/ 403585 h 444789"/>
              <a:gd name="connsiteX3" fmla="*/ 308625 w 1405988"/>
              <a:gd name="connsiteY3" fmla="*/ 293095 h 444789"/>
              <a:gd name="connsiteX4" fmla="*/ 15 w 1405988"/>
              <a:gd name="connsiteY4" fmla="*/ 171175 h 444789"/>
              <a:gd name="connsiteX5" fmla="*/ 320055 w 1405988"/>
              <a:gd name="connsiteY5" fmla="*/ 56875 h 444789"/>
              <a:gd name="connsiteX6" fmla="*/ 753827 w 1405988"/>
              <a:gd name="connsiteY6" fmla="*/ 6174 h 444789"/>
              <a:gd name="connsiteX7" fmla="*/ 1268745 w 1405988"/>
              <a:gd name="connsiteY7" fmla="*/ 75925 h 444789"/>
              <a:gd name="connsiteX8" fmla="*/ 1405905 w 1405988"/>
              <a:gd name="connsiteY8" fmla="*/ 277855 h 444789"/>
              <a:gd name="connsiteX0" fmla="*/ 1405905 w 1405988"/>
              <a:gd name="connsiteY0" fmla="*/ 277855 h 444789"/>
              <a:gd name="connsiteX1" fmla="*/ 1257315 w 1405988"/>
              <a:gd name="connsiteY1" fmla="*/ 437875 h 444789"/>
              <a:gd name="connsiteX2" fmla="*/ 754395 w 1405988"/>
              <a:gd name="connsiteY2" fmla="*/ 403585 h 444789"/>
              <a:gd name="connsiteX3" fmla="*/ 308625 w 1405988"/>
              <a:gd name="connsiteY3" fmla="*/ 293095 h 444789"/>
              <a:gd name="connsiteX4" fmla="*/ 15 w 1405988"/>
              <a:gd name="connsiteY4" fmla="*/ 171175 h 444789"/>
              <a:gd name="connsiteX5" fmla="*/ 320055 w 1405988"/>
              <a:gd name="connsiteY5" fmla="*/ 56875 h 444789"/>
              <a:gd name="connsiteX6" fmla="*/ 753827 w 1405988"/>
              <a:gd name="connsiteY6" fmla="*/ 6174 h 444789"/>
              <a:gd name="connsiteX7" fmla="*/ 1268745 w 1405988"/>
              <a:gd name="connsiteY7" fmla="*/ 75925 h 444789"/>
              <a:gd name="connsiteX8" fmla="*/ 1405905 w 1405988"/>
              <a:gd name="connsiteY8" fmla="*/ 277855 h 444789"/>
              <a:gd name="connsiteX0" fmla="*/ 1405905 w 1405984"/>
              <a:gd name="connsiteY0" fmla="*/ 280821 h 447755"/>
              <a:gd name="connsiteX1" fmla="*/ 1257315 w 1405984"/>
              <a:gd name="connsiteY1" fmla="*/ 440841 h 447755"/>
              <a:gd name="connsiteX2" fmla="*/ 754395 w 1405984"/>
              <a:gd name="connsiteY2" fmla="*/ 406551 h 447755"/>
              <a:gd name="connsiteX3" fmla="*/ 308625 w 1405984"/>
              <a:gd name="connsiteY3" fmla="*/ 296061 h 447755"/>
              <a:gd name="connsiteX4" fmla="*/ 15 w 1405984"/>
              <a:gd name="connsiteY4" fmla="*/ 174141 h 447755"/>
              <a:gd name="connsiteX5" fmla="*/ 320055 w 1405984"/>
              <a:gd name="connsiteY5" fmla="*/ 59841 h 447755"/>
              <a:gd name="connsiteX6" fmla="*/ 753827 w 1405984"/>
              <a:gd name="connsiteY6" fmla="*/ 9140 h 447755"/>
              <a:gd name="connsiteX7" fmla="*/ 1268745 w 1405984"/>
              <a:gd name="connsiteY7" fmla="*/ 78891 h 447755"/>
              <a:gd name="connsiteX8" fmla="*/ 1405905 w 1405984"/>
              <a:gd name="connsiteY8" fmla="*/ 280821 h 44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5984" h="447755">
                <a:moveTo>
                  <a:pt x="1405905" y="280821"/>
                </a:moveTo>
                <a:cubicBezTo>
                  <a:pt x="1404000" y="341146"/>
                  <a:pt x="1365900" y="419886"/>
                  <a:pt x="1257315" y="440841"/>
                </a:cubicBezTo>
                <a:cubicBezTo>
                  <a:pt x="1148730" y="461796"/>
                  <a:pt x="912510" y="430681"/>
                  <a:pt x="754395" y="406551"/>
                </a:cubicBezTo>
                <a:cubicBezTo>
                  <a:pt x="596280" y="382421"/>
                  <a:pt x="434355" y="334796"/>
                  <a:pt x="308625" y="296061"/>
                </a:cubicBezTo>
                <a:cubicBezTo>
                  <a:pt x="182895" y="257326"/>
                  <a:pt x="-1890" y="213511"/>
                  <a:pt x="15" y="174141"/>
                </a:cubicBezTo>
                <a:cubicBezTo>
                  <a:pt x="1920" y="134771"/>
                  <a:pt x="194420" y="87341"/>
                  <a:pt x="320055" y="59841"/>
                </a:cubicBezTo>
                <a:cubicBezTo>
                  <a:pt x="445690" y="32341"/>
                  <a:pt x="584282" y="25015"/>
                  <a:pt x="753827" y="9140"/>
                </a:cubicBezTo>
                <a:cubicBezTo>
                  <a:pt x="942422" y="-14355"/>
                  <a:pt x="1110535" y="6941"/>
                  <a:pt x="1268745" y="78891"/>
                </a:cubicBezTo>
                <a:cubicBezTo>
                  <a:pt x="1375918" y="127631"/>
                  <a:pt x="1407810" y="220496"/>
                  <a:pt x="1405905" y="280821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213360" y="5496296"/>
            <a:ext cx="8717280" cy="1177636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describe the geographic pattern of deserts?</a:t>
            </a:r>
          </a:p>
          <a:p>
            <a:pPr algn="ctr"/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“Start 1000 miles west of each continent on the Tropic line. </a:t>
            </a:r>
          </a:p>
          <a:p>
            <a:pPr algn="ctr"/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 Spread to about 20 latitude degrees; stop when you hit mountains.”</a:t>
            </a:r>
            <a:endParaRPr lang="en-US" sz="1900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13360" y="228600"/>
            <a:ext cx="871728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the present facts: 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size, rotation, distance from sun, thickness of atmosphere, etc.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“down” is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20-30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 north or south of where it went up.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213360" y="228600"/>
            <a:ext cx="871728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the present facts: 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size, rotation, distance from sun, thickness of atmosphere, etc.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“down” is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20-30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 north or south of where it went up.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08760"/>
            <a:ext cx="8717280" cy="384048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914400" y="5715000"/>
            <a:ext cx="7315200" cy="762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where the air comes down, it makes a desert.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24246" y="5507182"/>
            <a:ext cx="8610600" cy="1177636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describe the geographic pattern of deserts?</a:t>
            </a:r>
          </a:p>
          <a:p>
            <a:pPr algn="ctr"/>
            <a:endParaRPr lang="en-US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42880" y="2927215"/>
            <a:ext cx="1073094" cy="485459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3094" h="485459">
                <a:moveTo>
                  <a:pt x="1066867" y="261754"/>
                </a:moveTo>
                <a:cubicBezTo>
                  <a:pt x="1077662" y="335414"/>
                  <a:pt x="1082107" y="438284"/>
                  <a:pt x="1013527" y="471304"/>
                </a:cubicBezTo>
                <a:cubicBezTo>
                  <a:pt x="944947" y="504324"/>
                  <a:pt x="779847" y="470669"/>
                  <a:pt x="655387" y="459874"/>
                </a:cubicBezTo>
                <a:cubicBezTo>
                  <a:pt x="530927" y="449079"/>
                  <a:pt x="375987" y="433204"/>
                  <a:pt x="266767" y="406534"/>
                </a:cubicBezTo>
                <a:cubicBezTo>
                  <a:pt x="157547" y="379864"/>
                  <a:pt x="-3743" y="346209"/>
                  <a:pt x="67" y="299854"/>
                </a:cubicBezTo>
                <a:cubicBezTo>
                  <a:pt x="3877" y="253499"/>
                  <a:pt x="174692" y="176029"/>
                  <a:pt x="289627" y="128404"/>
                </a:cubicBezTo>
                <a:cubicBezTo>
                  <a:pt x="404562" y="80779"/>
                  <a:pt x="579822" y="30614"/>
                  <a:pt x="689677" y="14104"/>
                </a:cubicBezTo>
                <a:cubicBezTo>
                  <a:pt x="799532" y="-2406"/>
                  <a:pt x="885892" y="-11931"/>
                  <a:pt x="948757" y="29344"/>
                </a:cubicBezTo>
                <a:cubicBezTo>
                  <a:pt x="1011622" y="70619"/>
                  <a:pt x="1056072" y="188094"/>
                  <a:pt x="1066867" y="261754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428428" y="2934120"/>
            <a:ext cx="2832765" cy="625814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  <a:gd name="connsiteX0" fmla="*/ 1067074 w 1073301"/>
              <a:gd name="connsiteY0" fmla="*/ 261754 h 484256"/>
              <a:gd name="connsiteX1" fmla="*/ 1013734 w 1073301"/>
              <a:gd name="connsiteY1" fmla="*/ 471304 h 484256"/>
              <a:gd name="connsiteX2" fmla="*/ 655594 w 1073301"/>
              <a:gd name="connsiteY2" fmla="*/ 459874 h 484256"/>
              <a:gd name="connsiteX3" fmla="*/ 245512 w 1073301"/>
              <a:gd name="connsiteY3" fmla="*/ 444634 h 484256"/>
              <a:gd name="connsiteX4" fmla="*/ 274 w 1073301"/>
              <a:gd name="connsiteY4" fmla="*/ 299854 h 484256"/>
              <a:gd name="connsiteX5" fmla="*/ 289834 w 1073301"/>
              <a:gd name="connsiteY5" fmla="*/ 128404 h 484256"/>
              <a:gd name="connsiteX6" fmla="*/ 689884 w 1073301"/>
              <a:gd name="connsiteY6" fmla="*/ 14104 h 484256"/>
              <a:gd name="connsiteX7" fmla="*/ 948964 w 1073301"/>
              <a:gd name="connsiteY7" fmla="*/ 29344 h 484256"/>
              <a:gd name="connsiteX8" fmla="*/ 1067074 w 1073301"/>
              <a:gd name="connsiteY8" fmla="*/ 261754 h 484256"/>
              <a:gd name="connsiteX0" fmla="*/ 1067075 w 1073145"/>
              <a:gd name="connsiteY0" fmla="*/ 261754 h 504749"/>
              <a:gd name="connsiteX1" fmla="*/ 1013735 w 1073145"/>
              <a:gd name="connsiteY1" fmla="*/ 471304 h 504749"/>
              <a:gd name="connsiteX2" fmla="*/ 660194 w 1073145"/>
              <a:gd name="connsiteY2" fmla="*/ 501784 h 504749"/>
              <a:gd name="connsiteX3" fmla="*/ 245513 w 1073145"/>
              <a:gd name="connsiteY3" fmla="*/ 444634 h 504749"/>
              <a:gd name="connsiteX4" fmla="*/ 275 w 1073145"/>
              <a:gd name="connsiteY4" fmla="*/ 299854 h 504749"/>
              <a:gd name="connsiteX5" fmla="*/ 289835 w 1073145"/>
              <a:gd name="connsiteY5" fmla="*/ 128404 h 504749"/>
              <a:gd name="connsiteX6" fmla="*/ 689885 w 1073145"/>
              <a:gd name="connsiteY6" fmla="*/ 14104 h 504749"/>
              <a:gd name="connsiteX7" fmla="*/ 948965 w 1073145"/>
              <a:gd name="connsiteY7" fmla="*/ 29344 h 504749"/>
              <a:gd name="connsiteX8" fmla="*/ 1067075 w 1073145"/>
              <a:gd name="connsiteY8" fmla="*/ 261754 h 504749"/>
              <a:gd name="connsiteX0" fmla="*/ 1067075 w 1073145"/>
              <a:gd name="connsiteY0" fmla="*/ 257100 h 500095"/>
              <a:gd name="connsiteX1" fmla="*/ 1013735 w 1073145"/>
              <a:gd name="connsiteY1" fmla="*/ 466650 h 500095"/>
              <a:gd name="connsiteX2" fmla="*/ 660194 w 1073145"/>
              <a:gd name="connsiteY2" fmla="*/ 497130 h 500095"/>
              <a:gd name="connsiteX3" fmla="*/ 245513 w 1073145"/>
              <a:gd name="connsiteY3" fmla="*/ 439980 h 500095"/>
              <a:gd name="connsiteX4" fmla="*/ 275 w 1073145"/>
              <a:gd name="connsiteY4" fmla="*/ 295200 h 500095"/>
              <a:gd name="connsiteX5" fmla="*/ 289835 w 1073145"/>
              <a:gd name="connsiteY5" fmla="*/ 123750 h 500095"/>
              <a:gd name="connsiteX6" fmla="*/ 510694 w 1073145"/>
              <a:gd name="connsiteY6" fmla="*/ 48686 h 500095"/>
              <a:gd name="connsiteX7" fmla="*/ 689885 w 1073145"/>
              <a:gd name="connsiteY7" fmla="*/ 9450 h 500095"/>
              <a:gd name="connsiteX8" fmla="*/ 948965 w 1073145"/>
              <a:gd name="connsiteY8" fmla="*/ 24690 h 500095"/>
              <a:gd name="connsiteX9" fmla="*/ 1067075 w 1073145"/>
              <a:gd name="connsiteY9" fmla="*/ 257100 h 500095"/>
              <a:gd name="connsiteX0" fmla="*/ 1067075 w 1073145"/>
              <a:gd name="connsiteY0" fmla="*/ 257100 h 500095"/>
              <a:gd name="connsiteX1" fmla="*/ 1013735 w 1073145"/>
              <a:gd name="connsiteY1" fmla="*/ 466650 h 500095"/>
              <a:gd name="connsiteX2" fmla="*/ 660194 w 1073145"/>
              <a:gd name="connsiteY2" fmla="*/ 497130 h 500095"/>
              <a:gd name="connsiteX3" fmla="*/ 245513 w 1073145"/>
              <a:gd name="connsiteY3" fmla="*/ 439980 h 500095"/>
              <a:gd name="connsiteX4" fmla="*/ 275 w 1073145"/>
              <a:gd name="connsiteY4" fmla="*/ 295200 h 500095"/>
              <a:gd name="connsiteX5" fmla="*/ 289835 w 1073145"/>
              <a:gd name="connsiteY5" fmla="*/ 123750 h 500095"/>
              <a:gd name="connsiteX6" fmla="*/ 510694 w 1073145"/>
              <a:gd name="connsiteY6" fmla="*/ 48686 h 500095"/>
              <a:gd name="connsiteX7" fmla="*/ 689885 w 1073145"/>
              <a:gd name="connsiteY7" fmla="*/ 9450 h 500095"/>
              <a:gd name="connsiteX8" fmla="*/ 948965 w 1073145"/>
              <a:gd name="connsiteY8" fmla="*/ 24690 h 500095"/>
              <a:gd name="connsiteX9" fmla="*/ 1067075 w 1073145"/>
              <a:gd name="connsiteY9" fmla="*/ 257100 h 500095"/>
              <a:gd name="connsiteX0" fmla="*/ 1067075 w 1073145"/>
              <a:gd name="connsiteY0" fmla="*/ 257100 h 500095"/>
              <a:gd name="connsiteX1" fmla="*/ 1013735 w 1073145"/>
              <a:gd name="connsiteY1" fmla="*/ 466650 h 500095"/>
              <a:gd name="connsiteX2" fmla="*/ 660194 w 1073145"/>
              <a:gd name="connsiteY2" fmla="*/ 497130 h 500095"/>
              <a:gd name="connsiteX3" fmla="*/ 245513 w 1073145"/>
              <a:gd name="connsiteY3" fmla="*/ 439980 h 500095"/>
              <a:gd name="connsiteX4" fmla="*/ 275 w 1073145"/>
              <a:gd name="connsiteY4" fmla="*/ 295200 h 500095"/>
              <a:gd name="connsiteX5" fmla="*/ 289835 w 1073145"/>
              <a:gd name="connsiteY5" fmla="*/ 123750 h 500095"/>
              <a:gd name="connsiteX6" fmla="*/ 510694 w 1073145"/>
              <a:gd name="connsiteY6" fmla="*/ 48686 h 500095"/>
              <a:gd name="connsiteX7" fmla="*/ 689885 w 1073145"/>
              <a:gd name="connsiteY7" fmla="*/ 9450 h 500095"/>
              <a:gd name="connsiteX8" fmla="*/ 948965 w 1073145"/>
              <a:gd name="connsiteY8" fmla="*/ 24690 h 500095"/>
              <a:gd name="connsiteX9" fmla="*/ 1067075 w 1073145"/>
              <a:gd name="connsiteY9" fmla="*/ 257100 h 500095"/>
              <a:gd name="connsiteX0" fmla="*/ 1067075 w 1073145"/>
              <a:gd name="connsiteY0" fmla="*/ 243344 h 486339"/>
              <a:gd name="connsiteX1" fmla="*/ 1013735 w 1073145"/>
              <a:gd name="connsiteY1" fmla="*/ 452894 h 486339"/>
              <a:gd name="connsiteX2" fmla="*/ 660194 w 1073145"/>
              <a:gd name="connsiteY2" fmla="*/ 483374 h 486339"/>
              <a:gd name="connsiteX3" fmla="*/ 245513 w 1073145"/>
              <a:gd name="connsiteY3" fmla="*/ 426224 h 486339"/>
              <a:gd name="connsiteX4" fmla="*/ 275 w 1073145"/>
              <a:gd name="connsiteY4" fmla="*/ 281444 h 486339"/>
              <a:gd name="connsiteX5" fmla="*/ 289835 w 1073145"/>
              <a:gd name="connsiteY5" fmla="*/ 109994 h 486339"/>
              <a:gd name="connsiteX6" fmla="*/ 510694 w 1073145"/>
              <a:gd name="connsiteY6" fmla="*/ 34930 h 486339"/>
              <a:gd name="connsiteX7" fmla="*/ 712880 w 1073145"/>
              <a:gd name="connsiteY7" fmla="*/ 37604 h 486339"/>
              <a:gd name="connsiteX8" fmla="*/ 948965 w 1073145"/>
              <a:gd name="connsiteY8" fmla="*/ 10934 h 486339"/>
              <a:gd name="connsiteX9" fmla="*/ 1067075 w 1073145"/>
              <a:gd name="connsiteY9" fmla="*/ 243344 h 486339"/>
              <a:gd name="connsiteX0" fmla="*/ 1067075 w 1078359"/>
              <a:gd name="connsiteY0" fmla="*/ 278347 h 521342"/>
              <a:gd name="connsiteX1" fmla="*/ 1013735 w 1078359"/>
              <a:gd name="connsiteY1" fmla="*/ 487897 h 521342"/>
              <a:gd name="connsiteX2" fmla="*/ 660194 w 1078359"/>
              <a:gd name="connsiteY2" fmla="*/ 518377 h 521342"/>
              <a:gd name="connsiteX3" fmla="*/ 245513 w 1078359"/>
              <a:gd name="connsiteY3" fmla="*/ 461227 h 521342"/>
              <a:gd name="connsiteX4" fmla="*/ 275 w 1078359"/>
              <a:gd name="connsiteY4" fmla="*/ 316447 h 521342"/>
              <a:gd name="connsiteX5" fmla="*/ 289835 w 1078359"/>
              <a:gd name="connsiteY5" fmla="*/ 144997 h 521342"/>
              <a:gd name="connsiteX6" fmla="*/ 510694 w 1078359"/>
              <a:gd name="connsiteY6" fmla="*/ 69933 h 521342"/>
              <a:gd name="connsiteX7" fmla="*/ 712880 w 1078359"/>
              <a:gd name="connsiteY7" fmla="*/ 72607 h 521342"/>
              <a:gd name="connsiteX8" fmla="*/ 878447 w 1078359"/>
              <a:gd name="connsiteY8" fmla="*/ 7837 h 521342"/>
              <a:gd name="connsiteX9" fmla="*/ 1067075 w 1078359"/>
              <a:gd name="connsiteY9" fmla="*/ 278347 h 521342"/>
              <a:gd name="connsiteX0" fmla="*/ 1067075 w 1078359"/>
              <a:gd name="connsiteY0" fmla="*/ 278031 h 521026"/>
              <a:gd name="connsiteX1" fmla="*/ 1013735 w 1078359"/>
              <a:gd name="connsiteY1" fmla="*/ 487581 h 521026"/>
              <a:gd name="connsiteX2" fmla="*/ 660194 w 1078359"/>
              <a:gd name="connsiteY2" fmla="*/ 518061 h 521026"/>
              <a:gd name="connsiteX3" fmla="*/ 245513 w 1078359"/>
              <a:gd name="connsiteY3" fmla="*/ 460911 h 521026"/>
              <a:gd name="connsiteX4" fmla="*/ 275 w 1078359"/>
              <a:gd name="connsiteY4" fmla="*/ 316131 h 521026"/>
              <a:gd name="connsiteX5" fmla="*/ 289835 w 1078359"/>
              <a:gd name="connsiteY5" fmla="*/ 144681 h 521026"/>
              <a:gd name="connsiteX6" fmla="*/ 480034 w 1078359"/>
              <a:gd name="connsiteY6" fmla="*/ 39137 h 521026"/>
              <a:gd name="connsiteX7" fmla="*/ 712880 w 1078359"/>
              <a:gd name="connsiteY7" fmla="*/ 72291 h 521026"/>
              <a:gd name="connsiteX8" fmla="*/ 878447 w 1078359"/>
              <a:gd name="connsiteY8" fmla="*/ 7521 h 521026"/>
              <a:gd name="connsiteX9" fmla="*/ 1067075 w 1078359"/>
              <a:gd name="connsiteY9" fmla="*/ 278031 h 521026"/>
              <a:gd name="connsiteX0" fmla="*/ 1067075 w 1080514"/>
              <a:gd name="connsiteY0" fmla="*/ 303497 h 546492"/>
              <a:gd name="connsiteX1" fmla="*/ 1013735 w 1080514"/>
              <a:gd name="connsiteY1" fmla="*/ 513047 h 546492"/>
              <a:gd name="connsiteX2" fmla="*/ 660194 w 1080514"/>
              <a:gd name="connsiteY2" fmla="*/ 543527 h 546492"/>
              <a:gd name="connsiteX3" fmla="*/ 245513 w 1080514"/>
              <a:gd name="connsiteY3" fmla="*/ 486377 h 546492"/>
              <a:gd name="connsiteX4" fmla="*/ 275 w 1080514"/>
              <a:gd name="connsiteY4" fmla="*/ 341597 h 546492"/>
              <a:gd name="connsiteX5" fmla="*/ 289835 w 1080514"/>
              <a:gd name="connsiteY5" fmla="*/ 170147 h 546492"/>
              <a:gd name="connsiteX6" fmla="*/ 480034 w 1080514"/>
              <a:gd name="connsiteY6" fmla="*/ 64603 h 546492"/>
              <a:gd name="connsiteX7" fmla="*/ 712880 w 1080514"/>
              <a:gd name="connsiteY7" fmla="*/ 97757 h 546492"/>
              <a:gd name="connsiteX8" fmla="*/ 849320 w 1080514"/>
              <a:gd name="connsiteY8" fmla="*/ 6317 h 546492"/>
              <a:gd name="connsiteX9" fmla="*/ 1067075 w 1080514"/>
              <a:gd name="connsiteY9" fmla="*/ 303497 h 546492"/>
              <a:gd name="connsiteX0" fmla="*/ 1067075 w 1071706"/>
              <a:gd name="connsiteY0" fmla="*/ 303497 h 575399"/>
              <a:gd name="connsiteX1" fmla="*/ 970811 w 1071706"/>
              <a:gd name="connsiteY1" fmla="*/ 558767 h 575399"/>
              <a:gd name="connsiteX2" fmla="*/ 660194 w 1071706"/>
              <a:gd name="connsiteY2" fmla="*/ 543527 h 575399"/>
              <a:gd name="connsiteX3" fmla="*/ 245513 w 1071706"/>
              <a:gd name="connsiteY3" fmla="*/ 486377 h 575399"/>
              <a:gd name="connsiteX4" fmla="*/ 275 w 1071706"/>
              <a:gd name="connsiteY4" fmla="*/ 341597 h 575399"/>
              <a:gd name="connsiteX5" fmla="*/ 289835 w 1071706"/>
              <a:gd name="connsiteY5" fmla="*/ 170147 h 575399"/>
              <a:gd name="connsiteX6" fmla="*/ 480034 w 1071706"/>
              <a:gd name="connsiteY6" fmla="*/ 64603 h 575399"/>
              <a:gd name="connsiteX7" fmla="*/ 712880 w 1071706"/>
              <a:gd name="connsiteY7" fmla="*/ 97757 h 575399"/>
              <a:gd name="connsiteX8" fmla="*/ 849320 w 1071706"/>
              <a:gd name="connsiteY8" fmla="*/ 6317 h 575399"/>
              <a:gd name="connsiteX9" fmla="*/ 1067075 w 1071706"/>
              <a:gd name="connsiteY9" fmla="*/ 303497 h 575399"/>
              <a:gd name="connsiteX0" fmla="*/ 1067097 w 1071118"/>
              <a:gd name="connsiteY0" fmla="*/ 303497 h 577823"/>
              <a:gd name="connsiteX1" fmla="*/ 970833 w 1071118"/>
              <a:gd name="connsiteY1" fmla="*/ 558767 h 577823"/>
              <a:gd name="connsiteX2" fmla="*/ 727668 w 1071118"/>
              <a:gd name="connsiteY2" fmla="*/ 551147 h 577823"/>
              <a:gd name="connsiteX3" fmla="*/ 245535 w 1071118"/>
              <a:gd name="connsiteY3" fmla="*/ 486377 h 577823"/>
              <a:gd name="connsiteX4" fmla="*/ 297 w 1071118"/>
              <a:gd name="connsiteY4" fmla="*/ 341597 h 577823"/>
              <a:gd name="connsiteX5" fmla="*/ 289857 w 1071118"/>
              <a:gd name="connsiteY5" fmla="*/ 170147 h 577823"/>
              <a:gd name="connsiteX6" fmla="*/ 480056 w 1071118"/>
              <a:gd name="connsiteY6" fmla="*/ 64603 h 577823"/>
              <a:gd name="connsiteX7" fmla="*/ 712902 w 1071118"/>
              <a:gd name="connsiteY7" fmla="*/ 97757 h 577823"/>
              <a:gd name="connsiteX8" fmla="*/ 849342 w 1071118"/>
              <a:gd name="connsiteY8" fmla="*/ 6317 h 577823"/>
              <a:gd name="connsiteX9" fmla="*/ 1067097 w 1071118"/>
              <a:gd name="connsiteY9" fmla="*/ 303497 h 577823"/>
              <a:gd name="connsiteX0" fmla="*/ 1067097 w 1069803"/>
              <a:gd name="connsiteY0" fmla="*/ 303497 h 630630"/>
              <a:gd name="connsiteX1" fmla="*/ 955503 w 1069803"/>
              <a:gd name="connsiteY1" fmla="*/ 619727 h 630630"/>
              <a:gd name="connsiteX2" fmla="*/ 727668 w 1069803"/>
              <a:gd name="connsiteY2" fmla="*/ 551147 h 630630"/>
              <a:gd name="connsiteX3" fmla="*/ 245535 w 1069803"/>
              <a:gd name="connsiteY3" fmla="*/ 486377 h 630630"/>
              <a:gd name="connsiteX4" fmla="*/ 297 w 1069803"/>
              <a:gd name="connsiteY4" fmla="*/ 341597 h 630630"/>
              <a:gd name="connsiteX5" fmla="*/ 289857 w 1069803"/>
              <a:gd name="connsiteY5" fmla="*/ 170147 h 630630"/>
              <a:gd name="connsiteX6" fmla="*/ 480056 w 1069803"/>
              <a:gd name="connsiteY6" fmla="*/ 64603 h 630630"/>
              <a:gd name="connsiteX7" fmla="*/ 712902 w 1069803"/>
              <a:gd name="connsiteY7" fmla="*/ 97757 h 630630"/>
              <a:gd name="connsiteX8" fmla="*/ 849342 w 1069803"/>
              <a:gd name="connsiteY8" fmla="*/ 6317 h 630630"/>
              <a:gd name="connsiteX9" fmla="*/ 1067097 w 1069803"/>
              <a:gd name="connsiteY9" fmla="*/ 303497 h 630630"/>
              <a:gd name="connsiteX0" fmla="*/ 1067097 w 1068090"/>
              <a:gd name="connsiteY0" fmla="*/ 303497 h 623630"/>
              <a:gd name="connsiteX1" fmla="*/ 921777 w 1068090"/>
              <a:gd name="connsiteY1" fmla="*/ 612107 h 623630"/>
              <a:gd name="connsiteX2" fmla="*/ 727668 w 1068090"/>
              <a:gd name="connsiteY2" fmla="*/ 551147 h 623630"/>
              <a:gd name="connsiteX3" fmla="*/ 245535 w 1068090"/>
              <a:gd name="connsiteY3" fmla="*/ 486377 h 623630"/>
              <a:gd name="connsiteX4" fmla="*/ 297 w 1068090"/>
              <a:gd name="connsiteY4" fmla="*/ 341597 h 623630"/>
              <a:gd name="connsiteX5" fmla="*/ 289857 w 1068090"/>
              <a:gd name="connsiteY5" fmla="*/ 170147 h 623630"/>
              <a:gd name="connsiteX6" fmla="*/ 480056 w 1068090"/>
              <a:gd name="connsiteY6" fmla="*/ 64603 h 623630"/>
              <a:gd name="connsiteX7" fmla="*/ 712902 w 1068090"/>
              <a:gd name="connsiteY7" fmla="*/ 97757 h 623630"/>
              <a:gd name="connsiteX8" fmla="*/ 849342 w 1068090"/>
              <a:gd name="connsiteY8" fmla="*/ 6317 h 623630"/>
              <a:gd name="connsiteX9" fmla="*/ 1067097 w 1068090"/>
              <a:gd name="connsiteY9" fmla="*/ 303497 h 623630"/>
              <a:gd name="connsiteX0" fmla="*/ 1139148 w 1139791"/>
              <a:gd name="connsiteY0" fmla="*/ 204185 h 625814"/>
              <a:gd name="connsiteX1" fmla="*/ 921777 w 1139791"/>
              <a:gd name="connsiteY1" fmla="*/ 608045 h 625814"/>
              <a:gd name="connsiteX2" fmla="*/ 727668 w 1139791"/>
              <a:gd name="connsiteY2" fmla="*/ 547085 h 625814"/>
              <a:gd name="connsiteX3" fmla="*/ 245535 w 1139791"/>
              <a:gd name="connsiteY3" fmla="*/ 482315 h 625814"/>
              <a:gd name="connsiteX4" fmla="*/ 297 w 1139791"/>
              <a:gd name="connsiteY4" fmla="*/ 337535 h 625814"/>
              <a:gd name="connsiteX5" fmla="*/ 289857 w 1139791"/>
              <a:gd name="connsiteY5" fmla="*/ 166085 h 625814"/>
              <a:gd name="connsiteX6" fmla="*/ 480056 w 1139791"/>
              <a:gd name="connsiteY6" fmla="*/ 60541 h 625814"/>
              <a:gd name="connsiteX7" fmla="*/ 712902 w 1139791"/>
              <a:gd name="connsiteY7" fmla="*/ 93695 h 625814"/>
              <a:gd name="connsiteX8" fmla="*/ 849342 w 1139791"/>
              <a:gd name="connsiteY8" fmla="*/ 2255 h 625814"/>
              <a:gd name="connsiteX9" fmla="*/ 1139148 w 1139791"/>
              <a:gd name="connsiteY9" fmla="*/ 204185 h 62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9791" h="625814">
                <a:moveTo>
                  <a:pt x="1139148" y="204185"/>
                </a:moveTo>
                <a:cubicBezTo>
                  <a:pt x="1151221" y="305150"/>
                  <a:pt x="990357" y="550895"/>
                  <a:pt x="921777" y="608045"/>
                </a:cubicBezTo>
                <a:cubicBezTo>
                  <a:pt x="853197" y="665195"/>
                  <a:pt x="840375" y="568040"/>
                  <a:pt x="727668" y="547085"/>
                </a:cubicBezTo>
                <a:cubicBezTo>
                  <a:pt x="614961" y="526130"/>
                  <a:pt x="366764" y="517240"/>
                  <a:pt x="245535" y="482315"/>
                </a:cubicBezTo>
                <a:cubicBezTo>
                  <a:pt x="124307" y="447390"/>
                  <a:pt x="-7090" y="390240"/>
                  <a:pt x="297" y="337535"/>
                </a:cubicBezTo>
                <a:cubicBezTo>
                  <a:pt x="7684" y="284830"/>
                  <a:pt x="209897" y="212251"/>
                  <a:pt x="289857" y="166085"/>
                </a:cubicBezTo>
                <a:cubicBezTo>
                  <a:pt x="369817" y="119919"/>
                  <a:pt x="405716" y="30061"/>
                  <a:pt x="480056" y="60541"/>
                </a:cubicBezTo>
                <a:cubicBezTo>
                  <a:pt x="562061" y="102451"/>
                  <a:pt x="651354" y="103409"/>
                  <a:pt x="712902" y="93695"/>
                </a:cubicBezTo>
                <a:cubicBezTo>
                  <a:pt x="774450" y="83981"/>
                  <a:pt x="778301" y="-16160"/>
                  <a:pt x="849342" y="2255"/>
                </a:cubicBezTo>
                <a:cubicBezTo>
                  <a:pt x="920383" y="20670"/>
                  <a:pt x="1127075" y="103220"/>
                  <a:pt x="1139148" y="204185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76281" y="4128864"/>
            <a:ext cx="945499" cy="519711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  <a:gd name="connsiteX0" fmla="*/ 1066867 w 1079861"/>
              <a:gd name="connsiteY0" fmla="*/ 247692 h 471397"/>
              <a:gd name="connsiteX1" fmla="*/ 1013527 w 1079861"/>
              <a:gd name="connsiteY1" fmla="*/ 457242 h 471397"/>
              <a:gd name="connsiteX2" fmla="*/ 655387 w 1079861"/>
              <a:gd name="connsiteY2" fmla="*/ 445812 h 471397"/>
              <a:gd name="connsiteX3" fmla="*/ 266767 w 1079861"/>
              <a:gd name="connsiteY3" fmla="*/ 392472 h 471397"/>
              <a:gd name="connsiteX4" fmla="*/ 67 w 1079861"/>
              <a:gd name="connsiteY4" fmla="*/ 285792 h 471397"/>
              <a:gd name="connsiteX5" fmla="*/ 289627 w 1079861"/>
              <a:gd name="connsiteY5" fmla="*/ 114342 h 471397"/>
              <a:gd name="connsiteX6" fmla="*/ 689677 w 1079861"/>
              <a:gd name="connsiteY6" fmla="*/ 42 h 471397"/>
              <a:gd name="connsiteX7" fmla="*/ 857317 w 1079861"/>
              <a:gd name="connsiteY7" fmla="*/ 102912 h 471397"/>
              <a:gd name="connsiteX8" fmla="*/ 1066867 w 1079861"/>
              <a:gd name="connsiteY8" fmla="*/ 247692 h 471397"/>
              <a:gd name="connsiteX0" fmla="*/ 944947 w 1027430"/>
              <a:gd name="connsiteY0" fmla="*/ 232451 h 472522"/>
              <a:gd name="connsiteX1" fmla="*/ 1013527 w 1027430"/>
              <a:gd name="connsiteY1" fmla="*/ 457241 h 472522"/>
              <a:gd name="connsiteX2" fmla="*/ 655387 w 1027430"/>
              <a:gd name="connsiteY2" fmla="*/ 445811 h 472522"/>
              <a:gd name="connsiteX3" fmla="*/ 266767 w 1027430"/>
              <a:gd name="connsiteY3" fmla="*/ 392471 h 472522"/>
              <a:gd name="connsiteX4" fmla="*/ 67 w 1027430"/>
              <a:gd name="connsiteY4" fmla="*/ 285791 h 472522"/>
              <a:gd name="connsiteX5" fmla="*/ 289627 w 1027430"/>
              <a:gd name="connsiteY5" fmla="*/ 114341 h 472522"/>
              <a:gd name="connsiteX6" fmla="*/ 689677 w 1027430"/>
              <a:gd name="connsiteY6" fmla="*/ 41 h 472522"/>
              <a:gd name="connsiteX7" fmla="*/ 857317 w 1027430"/>
              <a:gd name="connsiteY7" fmla="*/ 102911 h 472522"/>
              <a:gd name="connsiteX8" fmla="*/ 944947 w 1027430"/>
              <a:gd name="connsiteY8" fmla="*/ 232451 h 472522"/>
              <a:gd name="connsiteX0" fmla="*/ 944947 w 1024895"/>
              <a:gd name="connsiteY0" fmla="*/ 232451 h 472522"/>
              <a:gd name="connsiteX1" fmla="*/ 1013527 w 1024895"/>
              <a:gd name="connsiteY1" fmla="*/ 457241 h 472522"/>
              <a:gd name="connsiteX2" fmla="*/ 655387 w 1024895"/>
              <a:gd name="connsiteY2" fmla="*/ 445811 h 472522"/>
              <a:gd name="connsiteX3" fmla="*/ 266767 w 1024895"/>
              <a:gd name="connsiteY3" fmla="*/ 392471 h 472522"/>
              <a:gd name="connsiteX4" fmla="*/ 67 w 1024895"/>
              <a:gd name="connsiteY4" fmla="*/ 285791 h 472522"/>
              <a:gd name="connsiteX5" fmla="*/ 289627 w 1024895"/>
              <a:gd name="connsiteY5" fmla="*/ 114341 h 472522"/>
              <a:gd name="connsiteX6" fmla="*/ 689677 w 1024895"/>
              <a:gd name="connsiteY6" fmla="*/ 41 h 472522"/>
              <a:gd name="connsiteX7" fmla="*/ 857317 w 1024895"/>
              <a:gd name="connsiteY7" fmla="*/ 102911 h 472522"/>
              <a:gd name="connsiteX8" fmla="*/ 944947 w 1024895"/>
              <a:gd name="connsiteY8" fmla="*/ 232451 h 472522"/>
              <a:gd name="connsiteX0" fmla="*/ 944947 w 945230"/>
              <a:gd name="connsiteY0" fmla="*/ 232451 h 512470"/>
              <a:gd name="connsiteX1" fmla="*/ 876367 w 945230"/>
              <a:gd name="connsiteY1" fmla="*/ 502961 h 512470"/>
              <a:gd name="connsiteX2" fmla="*/ 655387 w 945230"/>
              <a:gd name="connsiteY2" fmla="*/ 445811 h 512470"/>
              <a:gd name="connsiteX3" fmla="*/ 266767 w 945230"/>
              <a:gd name="connsiteY3" fmla="*/ 392471 h 512470"/>
              <a:gd name="connsiteX4" fmla="*/ 67 w 945230"/>
              <a:gd name="connsiteY4" fmla="*/ 285791 h 512470"/>
              <a:gd name="connsiteX5" fmla="*/ 289627 w 945230"/>
              <a:gd name="connsiteY5" fmla="*/ 114341 h 512470"/>
              <a:gd name="connsiteX6" fmla="*/ 689677 w 945230"/>
              <a:gd name="connsiteY6" fmla="*/ 41 h 512470"/>
              <a:gd name="connsiteX7" fmla="*/ 857317 w 945230"/>
              <a:gd name="connsiteY7" fmla="*/ 102911 h 512470"/>
              <a:gd name="connsiteX8" fmla="*/ 944947 w 945230"/>
              <a:gd name="connsiteY8" fmla="*/ 232451 h 512470"/>
              <a:gd name="connsiteX0" fmla="*/ 944943 w 945378"/>
              <a:gd name="connsiteY0" fmla="*/ 232451 h 519711"/>
              <a:gd name="connsiteX1" fmla="*/ 876363 w 945378"/>
              <a:gd name="connsiteY1" fmla="*/ 502961 h 519711"/>
              <a:gd name="connsiteX2" fmla="*/ 594423 w 945378"/>
              <a:gd name="connsiteY2" fmla="*/ 480101 h 519711"/>
              <a:gd name="connsiteX3" fmla="*/ 266763 w 945378"/>
              <a:gd name="connsiteY3" fmla="*/ 392471 h 519711"/>
              <a:gd name="connsiteX4" fmla="*/ 63 w 945378"/>
              <a:gd name="connsiteY4" fmla="*/ 285791 h 519711"/>
              <a:gd name="connsiteX5" fmla="*/ 289623 w 945378"/>
              <a:gd name="connsiteY5" fmla="*/ 114341 h 519711"/>
              <a:gd name="connsiteX6" fmla="*/ 689673 w 945378"/>
              <a:gd name="connsiteY6" fmla="*/ 41 h 519711"/>
              <a:gd name="connsiteX7" fmla="*/ 857313 w 945378"/>
              <a:gd name="connsiteY7" fmla="*/ 102911 h 519711"/>
              <a:gd name="connsiteX8" fmla="*/ 944943 w 945378"/>
              <a:gd name="connsiteY8" fmla="*/ 232451 h 519711"/>
              <a:gd name="connsiteX0" fmla="*/ 945064 w 945499"/>
              <a:gd name="connsiteY0" fmla="*/ 232451 h 519711"/>
              <a:gd name="connsiteX1" fmla="*/ 876484 w 945499"/>
              <a:gd name="connsiteY1" fmla="*/ 502961 h 519711"/>
              <a:gd name="connsiteX2" fmla="*/ 594544 w 945499"/>
              <a:gd name="connsiteY2" fmla="*/ 480101 h 519711"/>
              <a:gd name="connsiteX3" fmla="*/ 251644 w 945499"/>
              <a:gd name="connsiteY3" fmla="*/ 392471 h 519711"/>
              <a:gd name="connsiteX4" fmla="*/ 184 w 945499"/>
              <a:gd name="connsiteY4" fmla="*/ 285791 h 519711"/>
              <a:gd name="connsiteX5" fmla="*/ 289744 w 945499"/>
              <a:gd name="connsiteY5" fmla="*/ 114341 h 519711"/>
              <a:gd name="connsiteX6" fmla="*/ 689794 w 945499"/>
              <a:gd name="connsiteY6" fmla="*/ 41 h 519711"/>
              <a:gd name="connsiteX7" fmla="*/ 857434 w 945499"/>
              <a:gd name="connsiteY7" fmla="*/ 102911 h 519711"/>
              <a:gd name="connsiteX8" fmla="*/ 945064 w 945499"/>
              <a:gd name="connsiteY8" fmla="*/ 232451 h 51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499" h="519711">
                <a:moveTo>
                  <a:pt x="945064" y="232451"/>
                </a:moveTo>
                <a:cubicBezTo>
                  <a:pt x="948239" y="299126"/>
                  <a:pt x="934904" y="461686"/>
                  <a:pt x="876484" y="502961"/>
                </a:cubicBezTo>
                <a:cubicBezTo>
                  <a:pt x="818064" y="544236"/>
                  <a:pt x="698684" y="498516"/>
                  <a:pt x="594544" y="480101"/>
                </a:cubicBezTo>
                <a:cubicBezTo>
                  <a:pt x="490404" y="461686"/>
                  <a:pt x="350704" y="424856"/>
                  <a:pt x="251644" y="392471"/>
                </a:cubicBezTo>
                <a:cubicBezTo>
                  <a:pt x="152584" y="360086"/>
                  <a:pt x="-6166" y="332146"/>
                  <a:pt x="184" y="285791"/>
                </a:cubicBezTo>
                <a:cubicBezTo>
                  <a:pt x="6534" y="239436"/>
                  <a:pt x="174809" y="161966"/>
                  <a:pt x="289744" y="114341"/>
                </a:cubicBezTo>
                <a:cubicBezTo>
                  <a:pt x="404679" y="66716"/>
                  <a:pt x="595179" y="1946"/>
                  <a:pt x="689794" y="41"/>
                </a:cubicBezTo>
                <a:cubicBezTo>
                  <a:pt x="784409" y="-1864"/>
                  <a:pt x="814889" y="64176"/>
                  <a:pt x="857434" y="102911"/>
                </a:cubicBezTo>
                <a:cubicBezTo>
                  <a:pt x="899979" y="141646"/>
                  <a:pt x="941889" y="165776"/>
                  <a:pt x="945064" y="232451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98867" y="4211640"/>
            <a:ext cx="1001073" cy="430820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  <a:gd name="connsiteX0" fmla="*/ 1066867 w 1079861"/>
              <a:gd name="connsiteY0" fmla="*/ 247692 h 471397"/>
              <a:gd name="connsiteX1" fmla="*/ 1013527 w 1079861"/>
              <a:gd name="connsiteY1" fmla="*/ 457242 h 471397"/>
              <a:gd name="connsiteX2" fmla="*/ 655387 w 1079861"/>
              <a:gd name="connsiteY2" fmla="*/ 445812 h 471397"/>
              <a:gd name="connsiteX3" fmla="*/ 266767 w 1079861"/>
              <a:gd name="connsiteY3" fmla="*/ 392472 h 471397"/>
              <a:gd name="connsiteX4" fmla="*/ 67 w 1079861"/>
              <a:gd name="connsiteY4" fmla="*/ 285792 h 471397"/>
              <a:gd name="connsiteX5" fmla="*/ 289627 w 1079861"/>
              <a:gd name="connsiteY5" fmla="*/ 114342 h 471397"/>
              <a:gd name="connsiteX6" fmla="*/ 689677 w 1079861"/>
              <a:gd name="connsiteY6" fmla="*/ 42 h 471397"/>
              <a:gd name="connsiteX7" fmla="*/ 857317 w 1079861"/>
              <a:gd name="connsiteY7" fmla="*/ 102912 h 471397"/>
              <a:gd name="connsiteX8" fmla="*/ 1066867 w 1079861"/>
              <a:gd name="connsiteY8" fmla="*/ 247692 h 471397"/>
              <a:gd name="connsiteX0" fmla="*/ 944947 w 1027430"/>
              <a:gd name="connsiteY0" fmla="*/ 232451 h 472522"/>
              <a:gd name="connsiteX1" fmla="*/ 1013527 w 1027430"/>
              <a:gd name="connsiteY1" fmla="*/ 457241 h 472522"/>
              <a:gd name="connsiteX2" fmla="*/ 655387 w 1027430"/>
              <a:gd name="connsiteY2" fmla="*/ 445811 h 472522"/>
              <a:gd name="connsiteX3" fmla="*/ 266767 w 1027430"/>
              <a:gd name="connsiteY3" fmla="*/ 392471 h 472522"/>
              <a:gd name="connsiteX4" fmla="*/ 67 w 1027430"/>
              <a:gd name="connsiteY4" fmla="*/ 285791 h 472522"/>
              <a:gd name="connsiteX5" fmla="*/ 289627 w 1027430"/>
              <a:gd name="connsiteY5" fmla="*/ 114341 h 472522"/>
              <a:gd name="connsiteX6" fmla="*/ 689677 w 1027430"/>
              <a:gd name="connsiteY6" fmla="*/ 41 h 472522"/>
              <a:gd name="connsiteX7" fmla="*/ 857317 w 1027430"/>
              <a:gd name="connsiteY7" fmla="*/ 102911 h 472522"/>
              <a:gd name="connsiteX8" fmla="*/ 944947 w 1027430"/>
              <a:gd name="connsiteY8" fmla="*/ 232451 h 472522"/>
              <a:gd name="connsiteX0" fmla="*/ 944947 w 1024895"/>
              <a:gd name="connsiteY0" fmla="*/ 232451 h 472522"/>
              <a:gd name="connsiteX1" fmla="*/ 1013527 w 1024895"/>
              <a:gd name="connsiteY1" fmla="*/ 457241 h 472522"/>
              <a:gd name="connsiteX2" fmla="*/ 655387 w 1024895"/>
              <a:gd name="connsiteY2" fmla="*/ 445811 h 472522"/>
              <a:gd name="connsiteX3" fmla="*/ 266767 w 1024895"/>
              <a:gd name="connsiteY3" fmla="*/ 392471 h 472522"/>
              <a:gd name="connsiteX4" fmla="*/ 67 w 1024895"/>
              <a:gd name="connsiteY4" fmla="*/ 285791 h 472522"/>
              <a:gd name="connsiteX5" fmla="*/ 289627 w 1024895"/>
              <a:gd name="connsiteY5" fmla="*/ 114341 h 472522"/>
              <a:gd name="connsiteX6" fmla="*/ 689677 w 1024895"/>
              <a:gd name="connsiteY6" fmla="*/ 41 h 472522"/>
              <a:gd name="connsiteX7" fmla="*/ 857317 w 1024895"/>
              <a:gd name="connsiteY7" fmla="*/ 102911 h 472522"/>
              <a:gd name="connsiteX8" fmla="*/ 944947 w 1024895"/>
              <a:gd name="connsiteY8" fmla="*/ 232451 h 472522"/>
              <a:gd name="connsiteX0" fmla="*/ 944947 w 945230"/>
              <a:gd name="connsiteY0" fmla="*/ 232451 h 512470"/>
              <a:gd name="connsiteX1" fmla="*/ 876367 w 945230"/>
              <a:gd name="connsiteY1" fmla="*/ 502961 h 512470"/>
              <a:gd name="connsiteX2" fmla="*/ 655387 w 945230"/>
              <a:gd name="connsiteY2" fmla="*/ 445811 h 512470"/>
              <a:gd name="connsiteX3" fmla="*/ 266767 w 945230"/>
              <a:gd name="connsiteY3" fmla="*/ 392471 h 512470"/>
              <a:gd name="connsiteX4" fmla="*/ 67 w 945230"/>
              <a:gd name="connsiteY4" fmla="*/ 285791 h 512470"/>
              <a:gd name="connsiteX5" fmla="*/ 289627 w 945230"/>
              <a:gd name="connsiteY5" fmla="*/ 114341 h 512470"/>
              <a:gd name="connsiteX6" fmla="*/ 689677 w 945230"/>
              <a:gd name="connsiteY6" fmla="*/ 41 h 512470"/>
              <a:gd name="connsiteX7" fmla="*/ 857317 w 945230"/>
              <a:gd name="connsiteY7" fmla="*/ 102911 h 512470"/>
              <a:gd name="connsiteX8" fmla="*/ 944947 w 945230"/>
              <a:gd name="connsiteY8" fmla="*/ 232451 h 512470"/>
              <a:gd name="connsiteX0" fmla="*/ 944943 w 945378"/>
              <a:gd name="connsiteY0" fmla="*/ 232451 h 519711"/>
              <a:gd name="connsiteX1" fmla="*/ 876363 w 945378"/>
              <a:gd name="connsiteY1" fmla="*/ 502961 h 519711"/>
              <a:gd name="connsiteX2" fmla="*/ 594423 w 945378"/>
              <a:gd name="connsiteY2" fmla="*/ 480101 h 519711"/>
              <a:gd name="connsiteX3" fmla="*/ 266763 w 945378"/>
              <a:gd name="connsiteY3" fmla="*/ 392471 h 519711"/>
              <a:gd name="connsiteX4" fmla="*/ 63 w 945378"/>
              <a:gd name="connsiteY4" fmla="*/ 285791 h 519711"/>
              <a:gd name="connsiteX5" fmla="*/ 289623 w 945378"/>
              <a:gd name="connsiteY5" fmla="*/ 114341 h 519711"/>
              <a:gd name="connsiteX6" fmla="*/ 689673 w 945378"/>
              <a:gd name="connsiteY6" fmla="*/ 41 h 519711"/>
              <a:gd name="connsiteX7" fmla="*/ 857313 w 945378"/>
              <a:gd name="connsiteY7" fmla="*/ 102911 h 519711"/>
              <a:gd name="connsiteX8" fmla="*/ 944943 w 945378"/>
              <a:gd name="connsiteY8" fmla="*/ 232451 h 519711"/>
              <a:gd name="connsiteX0" fmla="*/ 945064 w 945499"/>
              <a:gd name="connsiteY0" fmla="*/ 232451 h 519711"/>
              <a:gd name="connsiteX1" fmla="*/ 876484 w 945499"/>
              <a:gd name="connsiteY1" fmla="*/ 502961 h 519711"/>
              <a:gd name="connsiteX2" fmla="*/ 594544 w 945499"/>
              <a:gd name="connsiteY2" fmla="*/ 480101 h 519711"/>
              <a:gd name="connsiteX3" fmla="*/ 251644 w 945499"/>
              <a:gd name="connsiteY3" fmla="*/ 392471 h 519711"/>
              <a:gd name="connsiteX4" fmla="*/ 184 w 945499"/>
              <a:gd name="connsiteY4" fmla="*/ 285791 h 519711"/>
              <a:gd name="connsiteX5" fmla="*/ 289744 w 945499"/>
              <a:gd name="connsiteY5" fmla="*/ 114341 h 519711"/>
              <a:gd name="connsiteX6" fmla="*/ 689794 w 945499"/>
              <a:gd name="connsiteY6" fmla="*/ 41 h 519711"/>
              <a:gd name="connsiteX7" fmla="*/ 857434 w 945499"/>
              <a:gd name="connsiteY7" fmla="*/ 102911 h 519711"/>
              <a:gd name="connsiteX8" fmla="*/ 945064 w 945499"/>
              <a:gd name="connsiteY8" fmla="*/ 232451 h 519711"/>
              <a:gd name="connsiteX0" fmla="*/ 990784 w 990923"/>
              <a:gd name="connsiteY0" fmla="*/ 316280 h 513605"/>
              <a:gd name="connsiteX1" fmla="*/ 876484 w 990923"/>
              <a:gd name="connsiteY1" fmla="*/ 502970 h 513605"/>
              <a:gd name="connsiteX2" fmla="*/ 594544 w 990923"/>
              <a:gd name="connsiteY2" fmla="*/ 480110 h 513605"/>
              <a:gd name="connsiteX3" fmla="*/ 251644 w 990923"/>
              <a:gd name="connsiteY3" fmla="*/ 392480 h 513605"/>
              <a:gd name="connsiteX4" fmla="*/ 184 w 990923"/>
              <a:gd name="connsiteY4" fmla="*/ 285800 h 513605"/>
              <a:gd name="connsiteX5" fmla="*/ 289744 w 990923"/>
              <a:gd name="connsiteY5" fmla="*/ 114350 h 513605"/>
              <a:gd name="connsiteX6" fmla="*/ 689794 w 990923"/>
              <a:gd name="connsiteY6" fmla="*/ 50 h 513605"/>
              <a:gd name="connsiteX7" fmla="*/ 857434 w 990923"/>
              <a:gd name="connsiteY7" fmla="*/ 102920 h 513605"/>
              <a:gd name="connsiteX8" fmla="*/ 990784 w 990923"/>
              <a:gd name="connsiteY8" fmla="*/ 316280 h 513605"/>
              <a:gd name="connsiteX0" fmla="*/ 990784 w 1002214"/>
              <a:gd name="connsiteY0" fmla="*/ 316548 h 513873"/>
              <a:gd name="connsiteX1" fmla="*/ 876484 w 1002214"/>
              <a:gd name="connsiteY1" fmla="*/ 503238 h 513873"/>
              <a:gd name="connsiteX2" fmla="*/ 594544 w 1002214"/>
              <a:gd name="connsiteY2" fmla="*/ 480378 h 513873"/>
              <a:gd name="connsiteX3" fmla="*/ 251644 w 1002214"/>
              <a:gd name="connsiteY3" fmla="*/ 392748 h 513873"/>
              <a:gd name="connsiteX4" fmla="*/ 184 w 1002214"/>
              <a:gd name="connsiteY4" fmla="*/ 286068 h 513873"/>
              <a:gd name="connsiteX5" fmla="*/ 289744 w 1002214"/>
              <a:gd name="connsiteY5" fmla="*/ 114618 h 513873"/>
              <a:gd name="connsiteX6" fmla="*/ 689794 w 1002214"/>
              <a:gd name="connsiteY6" fmla="*/ 318 h 513873"/>
              <a:gd name="connsiteX7" fmla="*/ 964114 w 1002214"/>
              <a:gd name="connsiteY7" fmla="*/ 148908 h 513873"/>
              <a:gd name="connsiteX8" fmla="*/ 990784 w 1002214"/>
              <a:gd name="connsiteY8" fmla="*/ 316548 h 513873"/>
              <a:gd name="connsiteX0" fmla="*/ 990784 w 1000690"/>
              <a:gd name="connsiteY0" fmla="*/ 234793 h 432118"/>
              <a:gd name="connsiteX1" fmla="*/ 876484 w 1000690"/>
              <a:gd name="connsiteY1" fmla="*/ 421483 h 432118"/>
              <a:gd name="connsiteX2" fmla="*/ 594544 w 1000690"/>
              <a:gd name="connsiteY2" fmla="*/ 398623 h 432118"/>
              <a:gd name="connsiteX3" fmla="*/ 251644 w 1000690"/>
              <a:gd name="connsiteY3" fmla="*/ 310993 h 432118"/>
              <a:gd name="connsiteX4" fmla="*/ 184 w 1000690"/>
              <a:gd name="connsiteY4" fmla="*/ 204313 h 432118"/>
              <a:gd name="connsiteX5" fmla="*/ 289744 w 1000690"/>
              <a:gd name="connsiteY5" fmla="*/ 32863 h 432118"/>
              <a:gd name="connsiteX6" fmla="*/ 720274 w 1000690"/>
              <a:gd name="connsiteY6" fmla="*/ 2383 h 432118"/>
              <a:gd name="connsiteX7" fmla="*/ 964114 w 1000690"/>
              <a:gd name="connsiteY7" fmla="*/ 67153 h 432118"/>
              <a:gd name="connsiteX8" fmla="*/ 990784 w 1000690"/>
              <a:gd name="connsiteY8" fmla="*/ 234793 h 432118"/>
              <a:gd name="connsiteX0" fmla="*/ 991167 w 1001073"/>
              <a:gd name="connsiteY0" fmla="*/ 232739 h 430064"/>
              <a:gd name="connsiteX1" fmla="*/ 876867 w 1001073"/>
              <a:gd name="connsiteY1" fmla="*/ 419429 h 430064"/>
              <a:gd name="connsiteX2" fmla="*/ 594927 w 1001073"/>
              <a:gd name="connsiteY2" fmla="*/ 396569 h 430064"/>
              <a:gd name="connsiteX3" fmla="*/ 252027 w 1001073"/>
              <a:gd name="connsiteY3" fmla="*/ 308939 h 430064"/>
              <a:gd name="connsiteX4" fmla="*/ 567 w 1001073"/>
              <a:gd name="connsiteY4" fmla="*/ 202259 h 430064"/>
              <a:gd name="connsiteX5" fmla="*/ 320607 w 1001073"/>
              <a:gd name="connsiteY5" fmla="*/ 87959 h 430064"/>
              <a:gd name="connsiteX6" fmla="*/ 720657 w 1001073"/>
              <a:gd name="connsiteY6" fmla="*/ 329 h 430064"/>
              <a:gd name="connsiteX7" fmla="*/ 964497 w 1001073"/>
              <a:gd name="connsiteY7" fmla="*/ 65099 h 430064"/>
              <a:gd name="connsiteX8" fmla="*/ 991167 w 1001073"/>
              <a:gd name="connsiteY8" fmla="*/ 232739 h 430064"/>
              <a:gd name="connsiteX0" fmla="*/ 991167 w 1001073"/>
              <a:gd name="connsiteY0" fmla="*/ 233495 h 430820"/>
              <a:gd name="connsiteX1" fmla="*/ 876867 w 1001073"/>
              <a:gd name="connsiteY1" fmla="*/ 420185 h 430820"/>
              <a:gd name="connsiteX2" fmla="*/ 594927 w 1001073"/>
              <a:gd name="connsiteY2" fmla="*/ 397325 h 430820"/>
              <a:gd name="connsiteX3" fmla="*/ 252027 w 1001073"/>
              <a:gd name="connsiteY3" fmla="*/ 309695 h 430820"/>
              <a:gd name="connsiteX4" fmla="*/ 567 w 1001073"/>
              <a:gd name="connsiteY4" fmla="*/ 203015 h 430820"/>
              <a:gd name="connsiteX5" fmla="*/ 320607 w 1001073"/>
              <a:gd name="connsiteY5" fmla="*/ 88715 h 430820"/>
              <a:gd name="connsiteX6" fmla="*/ 720657 w 1001073"/>
              <a:gd name="connsiteY6" fmla="*/ 1085 h 430820"/>
              <a:gd name="connsiteX7" fmla="*/ 964497 w 1001073"/>
              <a:gd name="connsiteY7" fmla="*/ 65855 h 430820"/>
              <a:gd name="connsiteX8" fmla="*/ 991167 w 1001073"/>
              <a:gd name="connsiteY8" fmla="*/ 233495 h 43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073" h="430820">
                <a:moveTo>
                  <a:pt x="991167" y="233495"/>
                </a:moveTo>
                <a:cubicBezTo>
                  <a:pt x="976562" y="292550"/>
                  <a:pt x="942907" y="392880"/>
                  <a:pt x="876867" y="420185"/>
                </a:cubicBezTo>
                <a:cubicBezTo>
                  <a:pt x="810827" y="447490"/>
                  <a:pt x="699067" y="415740"/>
                  <a:pt x="594927" y="397325"/>
                </a:cubicBezTo>
                <a:cubicBezTo>
                  <a:pt x="490787" y="378910"/>
                  <a:pt x="351087" y="342080"/>
                  <a:pt x="252027" y="309695"/>
                </a:cubicBezTo>
                <a:cubicBezTo>
                  <a:pt x="152967" y="277310"/>
                  <a:pt x="-10863" y="239845"/>
                  <a:pt x="567" y="203015"/>
                </a:cubicBezTo>
                <a:cubicBezTo>
                  <a:pt x="11997" y="166185"/>
                  <a:pt x="200592" y="122370"/>
                  <a:pt x="320607" y="88715"/>
                </a:cubicBezTo>
                <a:cubicBezTo>
                  <a:pt x="440622" y="55060"/>
                  <a:pt x="560002" y="12515"/>
                  <a:pt x="720657" y="1085"/>
                </a:cubicBezTo>
                <a:cubicBezTo>
                  <a:pt x="827769" y="-6536"/>
                  <a:pt x="919412" y="27120"/>
                  <a:pt x="964497" y="65855"/>
                </a:cubicBezTo>
                <a:cubicBezTo>
                  <a:pt x="1009582" y="104590"/>
                  <a:pt x="1005772" y="174440"/>
                  <a:pt x="991167" y="233495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782353" y="4246630"/>
            <a:ext cx="1405984" cy="447755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  <a:gd name="connsiteX0" fmla="*/ 1066867 w 1079861"/>
              <a:gd name="connsiteY0" fmla="*/ 247692 h 471397"/>
              <a:gd name="connsiteX1" fmla="*/ 1013527 w 1079861"/>
              <a:gd name="connsiteY1" fmla="*/ 457242 h 471397"/>
              <a:gd name="connsiteX2" fmla="*/ 655387 w 1079861"/>
              <a:gd name="connsiteY2" fmla="*/ 445812 h 471397"/>
              <a:gd name="connsiteX3" fmla="*/ 266767 w 1079861"/>
              <a:gd name="connsiteY3" fmla="*/ 392472 h 471397"/>
              <a:gd name="connsiteX4" fmla="*/ 67 w 1079861"/>
              <a:gd name="connsiteY4" fmla="*/ 285792 h 471397"/>
              <a:gd name="connsiteX5" fmla="*/ 289627 w 1079861"/>
              <a:gd name="connsiteY5" fmla="*/ 114342 h 471397"/>
              <a:gd name="connsiteX6" fmla="*/ 689677 w 1079861"/>
              <a:gd name="connsiteY6" fmla="*/ 42 h 471397"/>
              <a:gd name="connsiteX7" fmla="*/ 857317 w 1079861"/>
              <a:gd name="connsiteY7" fmla="*/ 102912 h 471397"/>
              <a:gd name="connsiteX8" fmla="*/ 1066867 w 1079861"/>
              <a:gd name="connsiteY8" fmla="*/ 247692 h 471397"/>
              <a:gd name="connsiteX0" fmla="*/ 944947 w 1027430"/>
              <a:gd name="connsiteY0" fmla="*/ 232451 h 472522"/>
              <a:gd name="connsiteX1" fmla="*/ 1013527 w 1027430"/>
              <a:gd name="connsiteY1" fmla="*/ 457241 h 472522"/>
              <a:gd name="connsiteX2" fmla="*/ 655387 w 1027430"/>
              <a:gd name="connsiteY2" fmla="*/ 445811 h 472522"/>
              <a:gd name="connsiteX3" fmla="*/ 266767 w 1027430"/>
              <a:gd name="connsiteY3" fmla="*/ 392471 h 472522"/>
              <a:gd name="connsiteX4" fmla="*/ 67 w 1027430"/>
              <a:gd name="connsiteY4" fmla="*/ 285791 h 472522"/>
              <a:gd name="connsiteX5" fmla="*/ 289627 w 1027430"/>
              <a:gd name="connsiteY5" fmla="*/ 114341 h 472522"/>
              <a:gd name="connsiteX6" fmla="*/ 689677 w 1027430"/>
              <a:gd name="connsiteY6" fmla="*/ 41 h 472522"/>
              <a:gd name="connsiteX7" fmla="*/ 857317 w 1027430"/>
              <a:gd name="connsiteY7" fmla="*/ 102911 h 472522"/>
              <a:gd name="connsiteX8" fmla="*/ 944947 w 1027430"/>
              <a:gd name="connsiteY8" fmla="*/ 232451 h 472522"/>
              <a:gd name="connsiteX0" fmla="*/ 944947 w 1024895"/>
              <a:gd name="connsiteY0" fmla="*/ 232451 h 472522"/>
              <a:gd name="connsiteX1" fmla="*/ 1013527 w 1024895"/>
              <a:gd name="connsiteY1" fmla="*/ 457241 h 472522"/>
              <a:gd name="connsiteX2" fmla="*/ 655387 w 1024895"/>
              <a:gd name="connsiteY2" fmla="*/ 445811 h 472522"/>
              <a:gd name="connsiteX3" fmla="*/ 266767 w 1024895"/>
              <a:gd name="connsiteY3" fmla="*/ 392471 h 472522"/>
              <a:gd name="connsiteX4" fmla="*/ 67 w 1024895"/>
              <a:gd name="connsiteY4" fmla="*/ 285791 h 472522"/>
              <a:gd name="connsiteX5" fmla="*/ 289627 w 1024895"/>
              <a:gd name="connsiteY5" fmla="*/ 114341 h 472522"/>
              <a:gd name="connsiteX6" fmla="*/ 689677 w 1024895"/>
              <a:gd name="connsiteY6" fmla="*/ 41 h 472522"/>
              <a:gd name="connsiteX7" fmla="*/ 857317 w 1024895"/>
              <a:gd name="connsiteY7" fmla="*/ 102911 h 472522"/>
              <a:gd name="connsiteX8" fmla="*/ 944947 w 1024895"/>
              <a:gd name="connsiteY8" fmla="*/ 232451 h 472522"/>
              <a:gd name="connsiteX0" fmla="*/ 944947 w 945230"/>
              <a:gd name="connsiteY0" fmla="*/ 232451 h 512470"/>
              <a:gd name="connsiteX1" fmla="*/ 876367 w 945230"/>
              <a:gd name="connsiteY1" fmla="*/ 502961 h 512470"/>
              <a:gd name="connsiteX2" fmla="*/ 655387 w 945230"/>
              <a:gd name="connsiteY2" fmla="*/ 445811 h 512470"/>
              <a:gd name="connsiteX3" fmla="*/ 266767 w 945230"/>
              <a:gd name="connsiteY3" fmla="*/ 392471 h 512470"/>
              <a:gd name="connsiteX4" fmla="*/ 67 w 945230"/>
              <a:gd name="connsiteY4" fmla="*/ 285791 h 512470"/>
              <a:gd name="connsiteX5" fmla="*/ 289627 w 945230"/>
              <a:gd name="connsiteY5" fmla="*/ 114341 h 512470"/>
              <a:gd name="connsiteX6" fmla="*/ 689677 w 945230"/>
              <a:gd name="connsiteY6" fmla="*/ 41 h 512470"/>
              <a:gd name="connsiteX7" fmla="*/ 857317 w 945230"/>
              <a:gd name="connsiteY7" fmla="*/ 102911 h 512470"/>
              <a:gd name="connsiteX8" fmla="*/ 944947 w 945230"/>
              <a:gd name="connsiteY8" fmla="*/ 232451 h 512470"/>
              <a:gd name="connsiteX0" fmla="*/ 944943 w 945378"/>
              <a:gd name="connsiteY0" fmla="*/ 232451 h 519711"/>
              <a:gd name="connsiteX1" fmla="*/ 876363 w 945378"/>
              <a:gd name="connsiteY1" fmla="*/ 502961 h 519711"/>
              <a:gd name="connsiteX2" fmla="*/ 594423 w 945378"/>
              <a:gd name="connsiteY2" fmla="*/ 480101 h 519711"/>
              <a:gd name="connsiteX3" fmla="*/ 266763 w 945378"/>
              <a:gd name="connsiteY3" fmla="*/ 392471 h 519711"/>
              <a:gd name="connsiteX4" fmla="*/ 63 w 945378"/>
              <a:gd name="connsiteY4" fmla="*/ 285791 h 519711"/>
              <a:gd name="connsiteX5" fmla="*/ 289623 w 945378"/>
              <a:gd name="connsiteY5" fmla="*/ 114341 h 519711"/>
              <a:gd name="connsiteX6" fmla="*/ 689673 w 945378"/>
              <a:gd name="connsiteY6" fmla="*/ 41 h 519711"/>
              <a:gd name="connsiteX7" fmla="*/ 857313 w 945378"/>
              <a:gd name="connsiteY7" fmla="*/ 102911 h 519711"/>
              <a:gd name="connsiteX8" fmla="*/ 944943 w 945378"/>
              <a:gd name="connsiteY8" fmla="*/ 232451 h 519711"/>
              <a:gd name="connsiteX0" fmla="*/ 945064 w 945499"/>
              <a:gd name="connsiteY0" fmla="*/ 232451 h 519711"/>
              <a:gd name="connsiteX1" fmla="*/ 876484 w 945499"/>
              <a:gd name="connsiteY1" fmla="*/ 502961 h 519711"/>
              <a:gd name="connsiteX2" fmla="*/ 594544 w 945499"/>
              <a:gd name="connsiteY2" fmla="*/ 480101 h 519711"/>
              <a:gd name="connsiteX3" fmla="*/ 251644 w 945499"/>
              <a:gd name="connsiteY3" fmla="*/ 392471 h 519711"/>
              <a:gd name="connsiteX4" fmla="*/ 184 w 945499"/>
              <a:gd name="connsiteY4" fmla="*/ 285791 h 519711"/>
              <a:gd name="connsiteX5" fmla="*/ 289744 w 945499"/>
              <a:gd name="connsiteY5" fmla="*/ 114341 h 519711"/>
              <a:gd name="connsiteX6" fmla="*/ 689794 w 945499"/>
              <a:gd name="connsiteY6" fmla="*/ 41 h 519711"/>
              <a:gd name="connsiteX7" fmla="*/ 857434 w 945499"/>
              <a:gd name="connsiteY7" fmla="*/ 102911 h 519711"/>
              <a:gd name="connsiteX8" fmla="*/ 945064 w 945499"/>
              <a:gd name="connsiteY8" fmla="*/ 232451 h 519711"/>
              <a:gd name="connsiteX0" fmla="*/ 990784 w 990923"/>
              <a:gd name="connsiteY0" fmla="*/ 316280 h 513605"/>
              <a:gd name="connsiteX1" fmla="*/ 876484 w 990923"/>
              <a:gd name="connsiteY1" fmla="*/ 502970 h 513605"/>
              <a:gd name="connsiteX2" fmla="*/ 594544 w 990923"/>
              <a:gd name="connsiteY2" fmla="*/ 480110 h 513605"/>
              <a:gd name="connsiteX3" fmla="*/ 251644 w 990923"/>
              <a:gd name="connsiteY3" fmla="*/ 392480 h 513605"/>
              <a:gd name="connsiteX4" fmla="*/ 184 w 990923"/>
              <a:gd name="connsiteY4" fmla="*/ 285800 h 513605"/>
              <a:gd name="connsiteX5" fmla="*/ 289744 w 990923"/>
              <a:gd name="connsiteY5" fmla="*/ 114350 h 513605"/>
              <a:gd name="connsiteX6" fmla="*/ 689794 w 990923"/>
              <a:gd name="connsiteY6" fmla="*/ 50 h 513605"/>
              <a:gd name="connsiteX7" fmla="*/ 857434 w 990923"/>
              <a:gd name="connsiteY7" fmla="*/ 102920 h 513605"/>
              <a:gd name="connsiteX8" fmla="*/ 990784 w 990923"/>
              <a:gd name="connsiteY8" fmla="*/ 316280 h 513605"/>
              <a:gd name="connsiteX0" fmla="*/ 990784 w 1002214"/>
              <a:gd name="connsiteY0" fmla="*/ 316548 h 513873"/>
              <a:gd name="connsiteX1" fmla="*/ 876484 w 1002214"/>
              <a:gd name="connsiteY1" fmla="*/ 503238 h 513873"/>
              <a:gd name="connsiteX2" fmla="*/ 594544 w 1002214"/>
              <a:gd name="connsiteY2" fmla="*/ 480378 h 513873"/>
              <a:gd name="connsiteX3" fmla="*/ 251644 w 1002214"/>
              <a:gd name="connsiteY3" fmla="*/ 392748 h 513873"/>
              <a:gd name="connsiteX4" fmla="*/ 184 w 1002214"/>
              <a:gd name="connsiteY4" fmla="*/ 286068 h 513873"/>
              <a:gd name="connsiteX5" fmla="*/ 289744 w 1002214"/>
              <a:gd name="connsiteY5" fmla="*/ 114618 h 513873"/>
              <a:gd name="connsiteX6" fmla="*/ 689794 w 1002214"/>
              <a:gd name="connsiteY6" fmla="*/ 318 h 513873"/>
              <a:gd name="connsiteX7" fmla="*/ 964114 w 1002214"/>
              <a:gd name="connsiteY7" fmla="*/ 148908 h 513873"/>
              <a:gd name="connsiteX8" fmla="*/ 990784 w 1002214"/>
              <a:gd name="connsiteY8" fmla="*/ 316548 h 513873"/>
              <a:gd name="connsiteX0" fmla="*/ 990784 w 1000690"/>
              <a:gd name="connsiteY0" fmla="*/ 234793 h 432118"/>
              <a:gd name="connsiteX1" fmla="*/ 876484 w 1000690"/>
              <a:gd name="connsiteY1" fmla="*/ 421483 h 432118"/>
              <a:gd name="connsiteX2" fmla="*/ 594544 w 1000690"/>
              <a:gd name="connsiteY2" fmla="*/ 398623 h 432118"/>
              <a:gd name="connsiteX3" fmla="*/ 251644 w 1000690"/>
              <a:gd name="connsiteY3" fmla="*/ 310993 h 432118"/>
              <a:gd name="connsiteX4" fmla="*/ 184 w 1000690"/>
              <a:gd name="connsiteY4" fmla="*/ 204313 h 432118"/>
              <a:gd name="connsiteX5" fmla="*/ 289744 w 1000690"/>
              <a:gd name="connsiteY5" fmla="*/ 32863 h 432118"/>
              <a:gd name="connsiteX6" fmla="*/ 720274 w 1000690"/>
              <a:gd name="connsiteY6" fmla="*/ 2383 h 432118"/>
              <a:gd name="connsiteX7" fmla="*/ 964114 w 1000690"/>
              <a:gd name="connsiteY7" fmla="*/ 67153 h 432118"/>
              <a:gd name="connsiteX8" fmla="*/ 990784 w 1000690"/>
              <a:gd name="connsiteY8" fmla="*/ 234793 h 432118"/>
              <a:gd name="connsiteX0" fmla="*/ 991167 w 1001073"/>
              <a:gd name="connsiteY0" fmla="*/ 232739 h 430064"/>
              <a:gd name="connsiteX1" fmla="*/ 876867 w 1001073"/>
              <a:gd name="connsiteY1" fmla="*/ 419429 h 430064"/>
              <a:gd name="connsiteX2" fmla="*/ 594927 w 1001073"/>
              <a:gd name="connsiteY2" fmla="*/ 396569 h 430064"/>
              <a:gd name="connsiteX3" fmla="*/ 252027 w 1001073"/>
              <a:gd name="connsiteY3" fmla="*/ 308939 h 430064"/>
              <a:gd name="connsiteX4" fmla="*/ 567 w 1001073"/>
              <a:gd name="connsiteY4" fmla="*/ 202259 h 430064"/>
              <a:gd name="connsiteX5" fmla="*/ 320607 w 1001073"/>
              <a:gd name="connsiteY5" fmla="*/ 87959 h 430064"/>
              <a:gd name="connsiteX6" fmla="*/ 720657 w 1001073"/>
              <a:gd name="connsiteY6" fmla="*/ 329 h 430064"/>
              <a:gd name="connsiteX7" fmla="*/ 964497 w 1001073"/>
              <a:gd name="connsiteY7" fmla="*/ 65099 h 430064"/>
              <a:gd name="connsiteX8" fmla="*/ 991167 w 1001073"/>
              <a:gd name="connsiteY8" fmla="*/ 232739 h 430064"/>
              <a:gd name="connsiteX0" fmla="*/ 991167 w 1001073"/>
              <a:gd name="connsiteY0" fmla="*/ 233495 h 430820"/>
              <a:gd name="connsiteX1" fmla="*/ 876867 w 1001073"/>
              <a:gd name="connsiteY1" fmla="*/ 420185 h 430820"/>
              <a:gd name="connsiteX2" fmla="*/ 594927 w 1001073"/>
              <a:gd name="connsiteY2" fmla="*/ 397325 h 430820"/>
              <a:gd name="connsiteX3" fmla="*/ 252027 w 1001073"/>
              <a:gd name="connsiteY3" fmla="*/ 309695 h 430820"/>
              <a:gd name="connsiteX4" fmla="*/ 567 w 1001073"/>
              <a:gd name="connsiteY4" fmla="*/ 203015 h 430820"/>
              <a:gd name="connsiteX5" fmla="*/ 320607 w 1001073"/>
              <a:gd name="connsiteY5" fmla="*/ 88715 h 430820"/>
              <a:gd name="connsiteX6" fmla="*/ 720657 w 1001073"/>
              <a:gd name="connsiteY6" fmla="*/ 1085 h 430820"/>
              <a:gd name="connsiteX7" fmla="*/ 964497 w 1001073"/>
              <a:gd name="connsiteY7" fmla="*/ 65855 h 430820"/>
              <a:gd name="connsiteX8" fmla="*/ 991167 w 1001073"/>
              <a:gd name="connsiteY8" fmla="*/ 233495 h 430820"/>
              <a:gd name="connsiteX0" fmla="*/ 1406457 w 1406910"/>
              <a:gd name="connsiteY0" fmla="*/ 310129 h 425798"/>
              <a:gd name="connsiteX1" fmla="*/ 876867 w 1406910"/>
              <a:gd name="connsiteY1" fmla="*/ 420619 h 425798"/>
              <a:gd name="connsiteX2" fmla="*/ 594927 w 1406910"/>
              <a:gd name="connsiteY2" fmla="*/ 397759 h 425798"/>
              <a:gd name="connsiteX3" fmla="*/ 252027 w 1406910"/>
              <a:gd name="connsiteY3" fmla="*/ 310129 h 425798"/>
              <a:gd name="connsiteX4" fmla="*/ 567 w 1406910"/>
              <a:gd name="connsiteY4" fmla="*/ 203449 h 425798"/>
              <a:gd name="connsiteX5" fmla="*/ 320607 w 1406910"/>
              <a:gd name="connsiteY5" fmla="*/ 89149 h 425798"/>
              <a:gd name="connsiteX6" fmla="*/ 720657 w 1406910"/>
              <a:gd name="connsiteY6" fmla="*/ 1519 h 425798"/>
              <a:gd name="connsiteX7" fmla="*/ 964497 w 1406910"/>
              <a:gd name="connsiteY7" fmla="*/ 66289 h 425798"/>
              <a:gd name="connsiteX8" fmla="*/ 1406457 w 1406910"/>
              <a:gd name="connsiteY8" fmla="*/ 310129 h 425798"/>
              <a:gd name="connsiteX0" fmla="*/ 1406457 w 1423022"/>
              <a:gd name="connsiteY0" fmla="*/ 310129 h 472397"/>
              <a:gd name="connsiteX1" fmla="*/ 1257867 w 1423022"/>
              <a:gd name="connsiteY1" fmla="*/ 470149 h 472397"/>
              <a:gd name="connsiteX2" fmla="*/ 594927 w 1423022"/>
              <a:gd name="connsiteY2" fmla="*/ 397759 h 472397"/>
              <a:gd name="connsiteX3" fmla="*/ 252027 w 1423022"/>
              <a:gd name="connsiteY3" fmla="*/ 310129 h 472397"/>
              <a:gd name="connsiteX4" fmla="*/ 567 w 1423022"/>
              <a:gd name="connsiteY4" fmla="*/ 203449 h 472397"/>
              <a:gd name="connsiteX5" fmla="*/ 320607 w 1423022"/>
              <a:gd name="connsiteY5" fmla="*/ 89149 h 472397"/>
              <a:gd name="connsiteX6" fmla="*/ 720657 w 1423022"/>
              <a:gd name="connsiteY6" fmla="*/ 1519 h 472397"/>
              <a:gd name="connsiteX7" fmla="*/ 964497 w 1423022"/>
              <a:gd name="connsiteY7" fmla="*/ 66289 h 472397"/>
              <a:gd name="connsiteX8" fmla="*/ 1406457 w 1423022"/>
              <a:gd name="connsiteY8" fmla="*/ 310129 h 472397"/>
              <a:gd name="connsiteX0" fmla="*/ 1406457 w 1421503"/>
              <a:gd name="connsiteY0" fmla="*/ 310129 h 484047"/>
              <a:gd name="connsiteX1" fmla="*/ 1257867 w 1421503"/>
              <a:gd name="connsiteY1" fmla="*/ 470149 h 484047"/>
              <a:gd name="connsiteX2" fmla="*/ 594927 w 1421503"/>
              <a:gd name="connsiteY2" fmla="*/ 397759 h 484047"/>
              <a:gd name="connsiteX3" fmla="*/ 252027 w 1421503"/>
              <a:gd name="connsiteY3" fmla="*/ 310129 h 484047"/>
              <a:gd name="connsiteX4" fmla="*/ 567 w 1421503"/>
              <a:gd name="connsiteY4" fmla="*/ 203449 h 484047"/>
              <a:gd name="connsiteX5" fmla="*/ 320607 w 1421503"/>
              <a:gd name="connsiteY5" fmla="*/ 89149 h 484047"/>
              <a:gd name="connsiteX6" fmla="*/ 720657 w 1421503"/>
              <a:gd name="connsiteY6" fmla="*/ 1519 h 484047"/>
              <a:gd name="connsiteX7" fmla="*/ 964497 w 1421503"/>
              <a:gd name="connsiteY7" fmla="*/ 66289 h 484047"/>
              <a:gd name="connsiteX8" fmla="*/ 1406457 w 1421503"/>
              <a:gd name="connsiteY8" fmla="*/ 310129 h 484047"/>
              <a:gd name="connsiteX0" fmla="*/ 1406457 w 1420035"/>
              <a:gd name="connsiteY0" fmla="*/ 310129 h 477981"/>
              <a:gd name="connsiteX1" fmla="*/ 1257867 w 1420035"/>
              <a:gd name="connsiteY1" fmla="*/ 470149 h 477981"/>
              <a:gd name="connsiteX2" fmla="*/ 594927 w 1420035"/>
              <a:gd name="connsiteY2" fmla="*/ 397759 h 477981"/>
              <a:gd name="connsiteX3" fmla="*/ 252027 w 1420035"/>
              <a:gd name="connsiteY3" fmla="*/ 310129 h 477981"/>
              <a:gd name="connsiteX4" fmla="*/ 567 w 1420035"/>
              <a:gd name="connsiteY4" fmla="*/ 203449 h 477981"/>
              <a:gd name="connsiteX5" fmla="*/ 320607 w 1420035"/>
              <a:gd name="connsiteY5" fmla="*/ 89149 h 477981"/>
              <a:gd name="connsiteX6" fmla="*/ 720657 w 1420035"/>
              <a:gd name="connsiteY6" fmla="*/ 1519 h 477981"/>
              <a:gd name="connsiteX7" fmla="*/ 964497 w 1420035"/>
              <a:gd name="connsiteY7" fmla="*/ 66289 h 477981"/>
              <a:gd name="connsiteX8" fmla="*/ 1406457 w 1420035"/>
              <a:gd name="connsiteY8" fmla="*/ 310129 h 477981"/>
              <a:gd name="connsiteX0" fmla="*/ 1406564 w 1420210"/>
              <a:gd name="connsiteY0" fmla="*/ 310129 h 480348"/>
              <a:gd name="connsiteX1" fmla="*/ 1257974 w 1420210"/>
              <a:gd name="connsiteY1" fmla="*/ 470149 h 480348"/>
              <a:gd name="connsiteX2" fmla="*/ 762674 w 1420210"/>
              <a:gd name="connsiteY2" fmla="*/ 447289 h 480348"/>
              <a:gd name="connsiteX3" fmla="*/ 252134 w 1420210"/>
              <a:gd name="connsiteY3" fmla="*/ 310129 h 480348"/>
              <a:gd name="connsiteX4" fmla="*/ 674 w 1420210"/>
              <a:gd name="connsiteY4" fmla="*/ 203449 h 480348"/>
              <a:gd name="connsiteX5" fmla="*/ 320714 w 1420210"/>
              <a:gd name="connsiteY5" fmla="*/ 89149 h 480348"/>
              <a:gd name="connsiteX6" fmla="*/ 720764 w 1420210"/>
              <a:gd name="connsiteY6" fmla="*/ 1519 h 480348"/>
              <a:gd name="connsiteX7" fmla="*/ 964604 w 1420210"/>
              <a:gd name="connsiteY7" fmla="*/ 66289 h 480348"/>
              <a:gd name="connsiteX8" fmla="*/ 1406564 w 1420210"/>
              <a:gd name="connsiteY8" fmla="*/ 310129 h 480348"/>
              <a:gd name="connsiteX0" fmla="*/ 1406564 w 1420210"/>
              <a:gd name="connsiteY0" fmla="*/ 310129 h 474326"/>
              <a:gd name="connsiteX1" fmla="*/ 1257974 w 1420210"/>
              <a:gd name="connsiteY1" fmla="*/ 470149 h 474326"/>
              <a:gd name="connsiteX2" fmla="*/ 762674 w 1420210"/>
              <a:gd name="connsiteY2" fmla="*/ 447289 h 474326"/>
              <a:gd name="connsiteX3" fmla="*/ 252134 w 1420210"/>
              <a:gd name="connsiteY3" fmla="*/ 310129 h 474326"/>
              <a:gd name="connsiteX4" fmla="*/ 674 w 1420210"/>
              <a:gd name="connsiteY4" fmla="*/ 203449 h 474326"/>
              <a:gd name="connsiteX5" fmla="*/ 320714 w 1420210"/>
              <a:gd name="connsiteY5" fmla="*/ 89149 h 474326"/>
              <a:gd name="connsiteX6" fmla="*/ 720764 w 1420210"/>
              <a:gd name="connsiteY6" fmla="*/ 1519 h 474326"/>
              <a:gd name="connsiteX7" fmla="*/ 964604 w 1420210"/>
              <a:gd name="connsiteY7" fmla="*/ 66289 h 474326"/>
              <a:gd name="connsiteX8" fmla="*/ 1406564 w 1420210"/>
              <a:gd name="connsiteY8" fmla="*/ 310129 h 474326"/>
              <a:gd name="connsiteX0" fmla="*/ 1406564 w 1420210"/>
              <a:gd name="connsiteY0" fmla="*/ 310129 h 474326"/>
              <a:gd name="connsiteX1" fmla="*/ 1257974 w 1420210"/>
              <a:gd name="connsiteY1" fmla="*/ 470149 h 474326"/>
              <a:gd name="connsiteX2" fmla="*/ 762674 w 1420210"/>
              <a:gd name="connsiteY2" fmla="*/ 447289 h 474326"/>
              <a:gd name="connsiteX3" fmla="*/ 252134 w 1420210"/>
              <a:gd name="connsiteY3" fmla="*/ 310129 h 474326"/>
              <a:gd name="connsiteX4" fmla="*/ 674 w 1420210"/>
              <a:gd name="connsiteY4" fmla="*/ 203449 h 474326"/>
              <a:gd name="connsiteX5" fmla="*/ 320714 w 1420210"/>
              <a:gd name="connsiteY5" fmla="*/ 89149 h 474326"/>
              <a:gd name="connsiteX6" fmla="*/ 720764 w 1420210"/>
              <a:gd name="connsiteY6" fmla="*/ 1519 h 474326"/>
              <a:gd name="connsiteX7" fmla="*/ 964604 w 1420210"/>
              <a:gd name="connsiteY7" fmla="*/ 66289 h 474326"/>
              <a:gd name="connsiteX8" fmla="*/ 1406564 w 1420210"/>
              <a:gd name="connsiteY8" fmla="*/ 310129 h 474326"/>
              <a:gd name="connsiteX0" fmla="*/ 1405905 w 1419551"/>
              <a:gd name="connsiteY0" fmla="*/ 310129 h 479853"/>
              <a:gd name="connsiteX1" fmla="*/ 1257315 w 1419551"/>
              <a:gd name="connsiteY1" fmla="*/ 470149 h 479853"/>
              <a:gd name="connsiteX2" fmla="*/ 762015 w 1419551"/>
              <a:gd name="connsiteY2" fmla="*/ 447289 h 479853"/>
              <a:gd name="connsiteX3" fmla="*/ 308625 w 1419551"/>
              <a:gd name="connsiteY3" fmla="*/ 325369 h 479853"/>
              <a:gd name="connsiteX4" fmla="*/ 15 w 1419551"/>
              <a:gd name="connsiteY4" fmla="*/ 203449 h 479853"/>
              <a:gd name="connsiteX5" fmla="*/ 320055 w 1419551"/>
              <a:gd name="connsiteY5" fmla="*/ 89149 h 479853"/>
              <a:gd name="connsiteX6" fmla="*/ 720105 w 1419551"/>
              <a:gd name="connsiteY6" fmla="*/ 1519 h 479853"/>
              <a:gd name="connsiteX7" fmla="*/ 963945 w 1419551"/>
              <a:gd name="connsiteY7" fmla="*/ 66289 h 479853"/>
              <a:gd name="connsiteX8" fmla="*/ 1405905 w 1419551"/>
              <a:gd name="connsiteY8" fmla="*/ 310129 h 479853"/>
              <a:gd name="connsiteX0" fmla="*/ 1405905 w 1419666"/>
              <a:gd name="connsiteY0" fmla="*/ 310129 h 477063"/>
              <a:gd name="connsiteX1" fmla="*/ 1257315 w 1419666"/>
              <a:gd name="connsiteY1" fmla="*/ 470149 h 477063"/>
              <a:gd name="connsiteX2" fmla="*/ 754395 w 1419666"/>
              <a:gd name="connsiteY2" fmla="*/ 435859 h 477063"/>
              <a:gd name="connsiteX3" fmla="*/ 308625 w 1419666"/>
              <a:gd name="connsiteY3" fmla="*/ 325369 h 477063"/>
              <a:gd name="connsiteX4" fmla="*/ 15 w 1419666"/>
              <a:gd name="connsiteY4" fmla="*/ 203449 h 477063"/>
              <a:gd name="connsiteX5" fmla="*/ 320055 w 1419666"/>
              <a:gd name="connsiteY5" fmla="*/ 89149 h 477063"/>
              <a:gd name="connsiteX6" fmla="*/ 720105 w 1419666"/>
              <a:gd name="connsiteY6" fmla="*/ 1519 h 477063"/>
              <a:gd name="connsiteX7" fmla="*/ 963945 w 1419666"/>
              <a:gd name="connsiteY7" fmla="*/ 66289 h 477063"/>
              <a:gd name="connsiteX8" fmla="*/ 1405905 w 1419666"/>
              <a:gd name="connsiteY8" fmla="*/ 310129 h 477063"/>
              <a:gd name="connsiteX0" fmla="*/ 1405905 w 1406004"/>
              <a:gd name="connsiteY0" fmla="*/ 308737 h 475671"/>
              <a:gd name="connsiteX1" fmla="*/ 1257315 w 1406004"/>
              <a:gd name="connsiteY1" fmla="*/ 468757 h 475671"/>
              <a:gd name="connsiteX2" fmla="*/ 754395 w 1406004"/>
              <a:gd name="connsiteY2" fmla="*/ 434467 h 475671"/>
              <a:gd name="connsiteX3" fmla="*/ 308625 w 1406004"/>
              <a:gd name="connsiteY3" fmla="*/ 323977 h 475671"/>
              <a:gd name="connsiteX4" fmla="*/ 15 w 1406004"/>
              <a:gd name="connsiteY4" fmla="*/ 202057 h 475671"/>
              <a:gd name="connsiteX5" fmla="*/ 320055 w 1406004"/>
              <a:gd name="connsiteY5" fmla="*/ 87757 h 475671"/>
              <a:gd name="connsiteX6" fmla="*/ 720105 w 1406004"/>
              <a:gd name="connsiteY6" fmla="*/ 127 h 475671"/>
              <a:gd name="connsiteX7" fmla="*/ 1268745 w 1406004"/>
              <a:gd name="connsiteY7" fmla="*/ 106807 h 475671"/>
              <a:gd name="connsiteX8" fmla="*/ 1405905 w 1406004"/>
              <a:gd name="connsiteY8" fmla="*/ 308737 h 475671"/>
              <a:gd name="connsiteX0" fmla="*/ 1405905 w 1405988"/>
              <a:gd name="connsiteY0" fmla="*/ 310179 h 477113"/>
              <a:gd name="connsiteX1" fmla="*/ 1257315 w 1405988"/>
              <a:gd name="connsiteY1" fmla="*/ 470199 h 477113"/>
              <a:gd name="connsiteX2" fmla="*/ 754395 w 1405988"/>
              <a:gd name="connsiteY2" fmla="*/ 435909 h 477113"/>
              <a:gd name="connsiteX3" fmla="*/ 308625 w 1405988"/>
              <a:gd name="connsiteY3" fmla="*/ 325419 h 477113"/>
              <a:gd name="connsiteX4" fmla="*/ 15 w 1405988"/>
              <a:gd name="connsiteY4" fmla="*/ 203499 h 477113"/>
              <a:gd name="connsiteX5" fmla="*/ 320055 w 1405988"/>
              <a:gd name="connsiteY5" fmla="*/ 89199 h 477113"/>
              <a:gd name="connsiteX6" fmla="*/ 720105 w 1405988"/>
              <a:gd name="connsiteY6" fmla="*/ 1569 h 477113"/>
              <a:gd name="connsiteX7" fmla="*/ 753827 w 1405988"/>
              <a:gd name="connsiteY7" fmla="*/ 38498 h 477113"/>
              <a:gd name="connsiteX8" fmla="*/ 1268745 w 1405988"/>
              <a:gd name="connsiteY8" fmla="*/ 108249 h 477113"/>
              <a:gd name="connsiteX9" fmla="*/ 1405905 w 1405988"/>
              <a:gd name="connsiteY9" fmla="*/ 310179 h 477113"/>
              <a:gd name="connsiteX0" fmla="*/ 1405905 w 1405988"/>
              <a:gd name="connsiteY0" fmla="*/ 310179 h 477113"/>
              <a:gd name="connsiteX1" fmla="*/ 1257315 w 1405988"/>
              <a:gd name="connsiteY1" fmla="*/ 470199 h 477113"/>
              <a:gd name="connsiteX2" fmla="*/ 754395 w 1405988"/>
              <a:gd name="connsiteY2" fmla="*/ 435909 h 477113"/>
              <a:gd name="connsiteX3" fmla="*/ 308625 w 1405988"/>
              <a:gd name="connsiteY3" fmla="*/ 325419 h 477113"/>
              <a:gd name="connsiteX4" fmla="*/ 15 w 1405988"/>
              <a:gd name="connsiteY4" fmla="*/ 203499 h 477113"/>
              <a:gd name="connsiteX5" fmla="*/ 320055 w 1405988"/>
              <a:gd name="connsiteY5" fmla="*/ 89199 h 477113"/>
              <a:gd name="connsiteX6" fmla="*/ 720105 w 1405988"/>
              <a:gd name="connsiteY6" fmla="*/ 1569 h 477113"/>
              <a:gd name="connsiteX7" fmla="*/ 753827 w 1405988"/>
              <a:gd name="connsiteY7" fmla="*/ 38498 h 477113"/>
              <a:gd name="connsiteX8" fmla="*/ 1268745 w 1405988"/>
              <a:gd name="connsiteY8" fmla="*/ 108249 h 477113"/>
              <a:gd name="connsiteX9" fmla="*/ 1405905 w 1405988"/>
              <a:gd name="connsiteY9" fmla="*/ 310179 h 477113"/>
              <a:gd name="connsiteX0" fmla="*/ 1405905 w 1405988"/>
              <a:gd name="connsiteY0" fmla="*/ 310179 h 477113"/>
              <a:gd name="connsiteX1" fmla="*/ 1257315 w 1405988"/>
              <a:gd name="connsiteY1" fmla="*/ 470199 h 477113"/>
              <a:gd name="connsiteX2" fmla="*/ 754395 w 1405988"/>
              <a:gd name="connsiteY2" fmla="*/ 435909 h 477113"/>
              <a:gd name="connsiteX3" fmla="*/ 308625 w 1405988"/>
              <a:gd name="connsiteY3" fmla="*/ 325419 h 477113"/>
              <a:gd name="connsiteX4" fmla="*/ 15 w 1405988"/>
              <a:gd name="connsiteY4" fmla="*/ 203499 h 477113"/>
              <a:gd name="connsiteX5" fmla="*/ 320055 w 1405988"/>
              <a:gd name="connsiteY5" fmla="*/ 89199 h 477113"/>
              <a:gd name="connsiteX6" fmla="*/ 720105 w 1405988"/>
              <a:gd name="connsiteY6" fmla="*/ 1569 h 477113"/>
              <a:gd name="connsiteX7" fmla="*/ 753827 w 1405988"/>
              <a:gd name="connsiteY7" fmla="*/ 38498 h 477113"/>
              <a:gd name="connsiteX8" fmla="*/ 1268745 w 1405988"/>
              <a:gd name="connsiteY8" fmla="*/ 108249 h 477113"/>
              <a:gd name="connsiteX9" fmla="*/ 1405905 w 1405988"/>
              <a:gd name="connsiteY9" fmla="*/ 310179 h 477113"/>
              <a:gd name="connsiteX0" fmla="*/ 1405905 w 1405988"/>
              <a:gd name="connsiteY0" fmla="*/ 271942 h 438876"/>
              <a:gd name="connsiteX1" fmla="*/ 1257315 w 1405988"/>
              <a:gd name="connsiteY1" fmla="*/ 431962 h 438876"/>
              <a:gd name="connsiteX2" fmla="*/ 754395 w 1405988"/>
              <a:gd name="connsiteY2" fmla="*/ 397672 h 438876"/>
              <a:gd name="connsiteX3" fmla="*/ 308625 w 1405988"/>
              <a:gd name="connsiteY3" fmla="*/ 287182 h 438876"/>
              <a:gd name="connsiteX4" fmla="*/ 15 w 1405988"/>
              <a:gd name="connsiteY4" fmla="*/ 165262 h 438876"/>
              <a:gd name="connsiteX5" fmla="*/ 320055 w 1405988"/>
              <a:gd name="connsiteY5" fmla="*/ 50962 h 438876"/>
              <a:gd name="connsiteX6" fmla="*/ 753827 w 1405988"/>
              <a:gd name="connsiteY6" fmla="*/ 261 h 438876"/>
              <a:gd name="connsiteX7" fmla="*/ 1268745 w 1405988"/>
              <a:gd name="connsiteY7" fmla="*/ 70012 h 438876"/>
              <a:gd name="connsiteX8" fmla="*/ 1405905 w 1405988"/>
              <a:gd name="connsiteY8" fmla="*/ 271942 h 438876"/>
              <a:gd name="connsiteX0" fmla="*/ 1405905 w 1405988"/>
              <a:gd name="connsiteY0" fmla="*/ 277855 h 444789"/>
              <a:gd name="connsiteX1" fmla="*/ 1257315 w 1405988"/>
              <a:gd name="connsiteY1" fmla="*/ 437875 h 444789"/>
              <a:gd name="connsiteX2" fmla="*/ 754395 w 1405988"/>
              <a:gd name="connsiteY2" fmla="*/ 403585 h 444789"/>
              <a:gd name="connsiteX3" fmla="*/ 308625 w 1405988"/>
              <a:gd name="connsiteY3" fmla="*/ 293095 h 444789"/>
              <a:gd name="connsiteX4" fmla="*/ 15 w 1405988"/>
              <a:gd name="connsiteY4" fmla="*/ 171175 h 444789"/>
              <a:gd name="connsiteX5" fmla="*/ 320055 w 1405988"/>
              <a:gd name="connsiteY5" fmla="*/ 56875 h 444789"/>
              <a:gd name="connsiteX6" fmla="*/ 753827 w 1405988"/>
              <a:gd name="connsiteY6" fmla="*/ 6174 h 444789"/>
              <a:gd name="connsiteX7" fmla="*/ 1268745 w 1405988"/>
              <a:gd name="connsiteY7" fmla="*/ 75925 h 444789"/>
              <a:gd name="connsiteX8" fmla="*/ 1405905 w 1405988"/>
              <a:gd name="connsiteY8" fmla="*/ 277855 h 444789"/>
              <a:gd name="connsiteX0" fmla="*/ 1405905 w 1405988"/>
              <a:gd name="connsiteY0" fmla="*/ 277855 h 444789"/>
              <a:gd name="connsiteX1" fmla="*/ 1257315 w 1405988"/>
              <a:gd name="connsiteY1" fmla="*/ 437875 h 444789"/>
              <a:gd name="connsiteX2" fmla="*/ 754395 w 1405988"/>
              <a:gd name="connsiteY2" fmla="*/ 403585 h 444789"/>
              <a:gd name="connsiteX3" fmla="*/ 308625 w 1405988"/>
              <a:gd name="connsiteY3" fmla="*/ 293095 h 444789"/>
              <a:gd name="connsiteX4" fmla="*/ 15 w 1405988"/>
              <a:gd name="connsiteY4" fmla="*/ 171175 h 444789"/>
              <a:gd name="connsiteX5" fmla="*/ 320055 w 1405988"/>
              <a:gd name="connsiteY5" fmla="*/ 56875 h 444789"/>
              <a:gd name="connsiteX6" fmla="*/ 753827 w 1405988"/>
              <a:gd name="connsiteY6" fmla="*/ 6174 h 444789"/>
              <a:gd name="connsiteX7" fmla="*/ 1268745 w 1405988"/>
              <a:gd name="connsiteY7" fmla="*/ 75925 h 444789"/>
              <a:gd name="connsiteX8" fmla="*/ 1405905 w 1405988"/>
              <a:gd name="connsiteY8" fmla="*/ 277855 h 444789"/>
              <a:gd name="connsiteX0" fmla="*/ 1405905 w 1405984"/>
              <a:gd name="connsiteY0" fmla="*/ 280821 h 447755"/>
              <a:gd name="connsiteX1" fmla="*/ 1257315 w 1405984"/>
              <a:gd name="connsiteY1" fmla="*/ 440841 h 447755"/>
              <a:gd name="connsiteX2" fmla="*/ 754395 w 1405984"/>
              <a:gd name="connsiteY2" fmla="*/ 406551 h 447755"/>
              <a:gd name="connsiteX3" fmla="*/ 308625 w 1405984"/>
              <a:gd name="connsiteY3" fmla="*/ 296061 h 447755"/>
              <a:gd name="connsiteX4" fmla="*/ 15 w 1405984"/>
              <a:gd name="connsiteY4" fmla="*/ 174141 h 447755"/>
              <a:gd name="connsiteX5" fmla="*/ 320055 w 1405984"/>
              <a:gd name="connsiteY5" fmla="*/ 59841 h 447755"/>
              <a:gd name="connsiteX6" fmla="*/ 753827 w 1405984"/>
              <a:gd name="connsiteY6" fmla="*/ 9140 h 447755"/>
              <a:gd name="connsiteX7" fmla="*/ 1268745 w 1405984"/>
              <a:gd name="connsiteY7" fmla="*/ 78891 h 447755"/>
              <a:gd name="connsiteX8" fmla="*/ 1405905 w 1405984"/>
              <a:gd name="connsiteY8" fmla="*/ 280821 h 44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5984" h="447755">
                <a:moveTo>
                  <a:pt x="1405905" y="280821"/>
                </a:moveTo>
                <a:cubicBezTo>
                  <a:pt x="1404000" y="341146"/>
                  <a:pt x="1365900" y="419886"/>
                  <a:pt x="1257315" y="440841"/>
                </a:cubicBezTo>
                <a:cubicBezTo>
                  <a:pt x="1148730" y="461796"/>
                  <a:pt x="912510" y="430681"/>
                  <a:pt x="754395" y="406551"/>
                </a:cubicBezTo>
                <a:cubicBezTo>
                  <a:pt x="596280" y="382421"/>
                  <a:pt x="434355" y="334796"/>
                  <a:pt x="308625" y="296061"/>
                </a:cubicBezTo>
                <a:cubicBezTo>
                  <a:pt x="182895" y="257326"/>
                  <a:pt x="-1890" y="213511"/>
                  <a:pt x="15" y="174141"/>
                </a:cubicBezTo>
                <a:cubicBezTo>
                  <a:pt x="1920" y="134771"/>
                  <a:pt x="194420" y="87341"/>
                  <a:pt x="320055" y="59841"/>
                </a:cubicBezTo>
                <a:cubicBezTo>
                  <a:pt x="445690" y="32341"/>
                  <a:pt x="584282" y="25015"/>
                  <a:pt x="753827" y="9140"/>
                </a:cubicBezTo>
                <a:cubicBezTo>
                  <a:pt x="942422" y="-14355"/>
                  <a:pt x="1110535" y="6941"/>
                  <a:pt x="1268745" y="78891"/>
                </a:cubicBezTo>
                <a:cubicBezTo>
                  <a:pt x="1375918" y="127631"/>
                  <a:pt x="1407810" y="220496"/>
                  <a:pt x="1405905" y="280821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213360" y="5496296"/>
            <a:ext cx="8610600" cy="1177636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describe the geographic pattern of deserts?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“Start 1000 miles west of each continent on the Tropic line. 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 Spread to about 20 latitude degrees; stop at the mountains.”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621780" y="1676400"/>
            <a:ext cx="2940820" cy="609600"/>
          </a:xfrm>
          <a:prstGeom prst="wedgeRoundRectCallout">
            <a:avLst>
              <a:gd name="adj1" fmla="val -84150"/>
              <a:gd name="adj2" fmla="val 122500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2628457" y="1343891"/>
            <a:ext cx="2940820" cy="969818"/>
          </a:xfrm>
          <a:prstGeom prst="wedgeRoundRectCallout">
            <a:avLst>
              <a:gd name="adj1" fmla="val 65664"/>
              <a:gd name="adj2" fmla="val 85876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“</a:t>
            </a:r>
            <a:r>
              <a:rPr lang="en-US" dirty="0" err="1" smtClean="0">
                <a:solidFill>
                  <a:srgbClr val="002060"/>
                </a:solidFill>
              </a:rPr>
              <a:t>Rainshadow</a:t>
            </a:r>
            <a:r>
              <a:rPr lang="en-US" dirty="0" smtClean="0">
                <a:solidFill>
                  <a:srgbClr val="002060"/>
                </a:solidFill>
              </a:rPr>
              <a:t>” deserts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east of the mountains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in the westerly wind area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2656" y="4606281"/>
            <a:ext cx="1491344" cy="1066800"/>
          </a:xfrm>
          <a:prstGeom prst="wedgeRoundRectCallout">
            <a:avLst>
              <a:gd name="adj1" fmla="val 119679"/>
              <a:gd name="adj2" fmla="val -4940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Another </a:t>
            </a:r>
          </a:p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rainshadow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here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724400" y="5257800"/>
            <a:ext cx="892612" cy="741218"/>
          </a:xfrm>
          <a:prstGeom prst="wedgeRoundRectCallout">
            <a:avLst>
              <a:gd name="adj1" fmla="val 10269"/>
              <a:gd name="adj2" fmla="val -94092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343400" y="5257800"/>
            <a:ext cx="1752600" cy="752104"/>
          </a:xfrm>
          <a:prstGeom prst="wedgeRoundRectCallout">
            <a:avLst>
              <a:gd name="adj1" fmla="val 165201"/>
              <a:gd name="adj2" fmla="val -69226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But none here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(no continent!)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Custom 10">
      <a:dk1>
        <a:srgbClr val="000D26"/>
      </a:dk1>
      <a:lt1>
        <a:srgbClr val="0070C0"/>
      </a:lt1>
      <a:dk2>
        <a:srgbClr val="000D26"/>
      </a:dk2>
      <a:lt2>
        <a:srgbClr val="002060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4246</TotalTime>
  <Words>1591</Words>
  <Application>Microsoft Office PowerPoint</Application>
  <PresentationFormat>On-screen Show (4:3)</PresentationFormat>
  <Paragraphs>382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Perspective</vt:lpstr>
      <vt:lpstr>The Moveable  “Desert Maker”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and History</dc:title>
  <dc:creator>PG</dc:creator>
  <cp:lastModifiedBy>PG</cp:lastModifiedBy>
  <cp:revision>193</cp:revision>
  <dcterms:created xsi:type="dcterms:W3CDTF">2015-01-09T14:56:14Z</dcterms:created>
  <dcterms:modified xsi:type="dcterms:W3CDTF">2016-06-04T20:37:11Z</dcterms:modified>
</cp:coreProperties>
</file>