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333" r:id="rId3"/>
    <p:sldId id="338" r:id="rId4"/>
    <p:sldId id="336" r:id="rId5"/>
    <p:sldId id="337" r:id="rId6"/>
    <p:sldId id="298" r:id="rId7"/>
    <p:sldId id="334" r:id="rId8"/>
    <p:sldId id="339" r:id="rId9"/>
    <p:sldId id="346" r:id="rId10"/>
    <p:sldId id="340" r:id="rId11"/>
    <p:sldId id="341" r:id="rId12"/>
    <p:sldId id="342" r:id="rId13"/>
    <p:sldId id="343" r:id="rId14"/>
    <p:sldId id="344" r:id="rId15"/>
    <p:sldId id="347" r:id="rId16"/>
    <p:sldId id="348" r:id="rId17"/>
    <p:sldId id="357" r:id="rId18"/>
    <p:sldId id="352" r:id="rId19"/>
  </p:sldIdLst>
  <p:sldSz cx="10972800" cy="8229600" type="B4JIS"/>
  <p:notesSz cx="6950075" cy="9167813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C01"/>
    <a:srgbClr val="99CCFF"/>
    <a:srgbClr val="003300"/>
    <a:srgbClr val="0000FF"/>
    <a:srgbClr val="000099"/>
    <a:srgbClr val="FFFF99"/>
    <a:srgbClr val="FFFF66"/>
    <a:srgbClr val="04B4B8"/>
    <a:srgbClr val="051DD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3" autoAdjust="0"/>
    <p:restoredTop sz="94660"/>
  </p:normalViewPr>
  <p:slideViewPr>
    <p:cSldViewPr>
      <p:cViewPr varScale="1">
        <p:scale>
          <a:sx n="40" d="100"/>
          <a:sy n="40" d="100"/>
        </p:scale>
        <p:origin x="-605" y="-77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80" y="1645920"/>
            <a:ext cx="9421978" cy="2194560"/>
          </a:xfrm>
          <a:ln>
            <a:noFill/>
          </a:ln>
        </p:spPr>
        <p:txBody>
          <a:bodyPr vert="horz" tIns="0" rIns="2194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080" y="3874243"/>
            <a:ext cx="9425635" cy="2103120"/>
          </a:xfrm>
        </p:spPr>
        <p:txBody>
          <a:bodyPr lIns="0" rIns="21946"/>
          <a:lstStyle>
            <a:lvl1pPr marL="0" marR="54864" indent="0" algn="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1097282"/>
            <a:ext cx="2468880" cy="625411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097282"/>
            <a:ext cx="7223760" cy="625411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2" y="1580083"/>
            <a:ext cx="9326880" cy="163494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2" y="3245597"/>
            <a:ext cx="9326880" cy="1811654"/>
          </a:xfrm>
        </p:spPr>
        <p:txBody>
          <a:bodyPr lIns="54864" rIns="54864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304102"/>
            <a:ext cx="4846320" cy="5321808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304102"/>
            <a:ext cx="4846320" cy="5321808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</p:spPr>
        <p:txBody>
          <a:bodyPr tIns="5486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226298"/>
            <a:ext cx="4848226" cy="791222"/>
          </a:xfrm>
        </p:spPr>
        <p:txBody>
          <a:bodyPr lIns="54864" tIns="0" rIns="54864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2231709"/>
            <a:ext cx="4850130" cy="785812"/>
          </a:xfrm>
        </p:spPr>
        <p:txBody>
          <a:bodyPr lIns="54864" tIns="0" rIns="54864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3017520"/>
            <a:ext cx="4848226" cy="4614864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3017520"/>
            <a:ext cx="4850130" cy="4614864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966960" cy="1371600"/>
          </a:xfrm>
        </p:spPr>
        <p:txBody>
          <a:bodyPr vert="horz" tIns="548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17222"/>
            <a:ext cx="3291840" cy="139446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2011680"/>
            <a:ext cx="3291840" cy="5486400"/>
          </a:xfrm>
        </p:spPr>
        <p:txBody>
          <a:bodyPr lIns="21946" rIns="21946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60" y="2011680"/>
            <a:ext cx="6134100" cy="5486400"/>
          </a:xfrm>
        </p:spPr>
        <p:txBody>
          <a:bodyPr tIns="0"/>
          <a:lstStyle>
            <a:lvl1pPr>
              <a:defRPr sz="34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04" y="1329692"/>
            <a:ext cx="6309360" cy="49377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61" y="6431723"/>
            <a:ext cx="186538" cy="18653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412396"/>
            <a:ext cx="2655418" cy="1899145"/>
          </a:xfrm>
        </p:spPr>
        <p:txBody>
          <a:bodyPr vert="horz" lIns="54864" tIns="54864" rIns="54864" bIns="54864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3394542"/>
            <a:ext cx="2651760" cy="2615184"/>
          </a:xfrm>
        </p:spPr>
        <p:txBody>
          <a:bodyPr lIns="76810" rIns="54864" bIns="54864" anchor="t"/>
          <a:lstStyle>
            <a:lvl1pPr marL="0" indent="0" algn="l">
              <a:spcBef>
                <a:spcPts val="300"/>
              </a:spcBef>
              <a:buFontTx/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7627621"/>
            <a:ext cx="731520" cy="438150"/>
          </a:xfrm>
        </p:spPr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2" y="1439420"/>
            <a:ext cx="5541264" cy="471830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430" y="6979920"/>
            <a:ext cx="1099566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00" y="7463791"/>
            <a:ext cx="5715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430" y="-8573"/>
            <a:ext cx="1099566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00" y="-8572"/>
            <a:ext cx="5715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  <a:prstGeom prst="rect">
            <a:avLst/>
          </a:prstGeom>
        </p:spPr>
        <p:txBody>
          <a:bodyPr vert="horz" lIns="0" tIns="5486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2322576"/>
            <a:ext cx="9875520" cy="5266944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7627621"/>
            <a:ext cx="256032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FABB5F-9275-4ED5-BE91-F773EED5A50F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7627621"/>
            <a:ext cx="402336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0" y="7627621"/>
            <a:ext cx="91440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2821" y="242890"/>
            <a:ext cx="11016658" cy="77906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2962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962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indent="-25237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indent="-25237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84832" indent="-25237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indent="-2194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33472" indent="-219456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indent="-2194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ular Callout 20"/>
          <p:cNvSpPr/>
          <p:nvPr/>
        </p:nvSpPr>
        <p:spPr>
          <a:xfrm>
            <a:off x="914400" y="1905000"/>
            <a:ext cx="9296400" cy="4800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spcCol="0" rtlCol="0" anchor="ctr"/>
          <a:lstStyle/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pperplate Gothic Bold" panose="020E07050202060204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AFRICA  MATRIX</a:t>
            </a:r>
            <a:endParaRPr lang="en-US" sz="5400" dirty="0">
              <a:solidFill>
                <a:schemeClr val="tx2">
                  <a:lumMod val="10000"/>
                </a:schemeClr>
              </a:solidFill>
              <a:latin typeface="Copperplate Gothic Bold" panose="020E07050202060204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pperplate Gothic Bold" panose="020E07050202060204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A tool to organize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information about Africa</a:t>
            </a:r>
            <a:endParaRPr lang="en-US" sz="3200" dirty="0" smtClean="0">
              <a:solidFill>
                <a:schemeClr val="tx2">
                  <a:lumMod val="10000"/>
                </a:schemeClr>
              </a:solidFill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1931"/>
            <a:ext cx="9144000" cy="6096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67200" y="990600"/>
            <a:ext cx="5943600" cy="3048000"/>
          </a:xfrm>
          <a:prstGeom prst="wedgeRoundRectCallout">
            <a:avLst>
              <a:gd name="adj1" fmla="val -76436"/>
              <a:gd name="adj2" fmla="val 96330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 the cards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four main ecoregions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(rainforest, savanna, grassland, desert)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relative position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north from the equator.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9144000" cy="6096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96000" y="304800"/>
            <a:ext cx="4572000" cy="3048000"/>
          </a:xfrm>
          <a:prstGeom prst="wedgeRoundRectCallout">
            <a:avLst>
              <a:gd name="adj1" fmla="val -96862"/>
              <a:gd name="adj2" fmla="val 114841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put a heading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a column,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put each card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right place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heading.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0" y="1601931"/>
            <a:ext cx="9144000" cy="6096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705600" y="304800"/>
            <a:ext cx="3962400" cy="2057400"/>
          </a:xfrm>
          <a:prstGeom prst="wedgeRoundRectCallout">
            <a:avLst>
              <a:gd name="adj1" fmla="val -62638"/>
              <a:gd name="adj2" fmla="val 103493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adding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eadings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cards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fill the matrix.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5201"/>
            <a:ext cx="9144000" cy="6096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086600" y="304800"/>
            <a:ext cx="3581400" cy="2057400"/>
          </a:xfrm>
          <a:prstGeom prst="wedgeRoundRectCallout">
            <a:avLst>
              <a:gd name="adj1" fmla="val -36563"/>
              <a:gd name="adj2" fmla="val 102547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choose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headings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want to use.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0" y="1426836"/>
            <a:ext cx="9144000" cy="6096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086600" y="304800"/>
            <a:ext cx="3581400" cy="2057400"/>
          </a:xfrm>
          <a:prstGeom prst="wedgeRoundRectCallout">
            <a:avLst>
              <a:gd name="adj1" fmla="val 3636"/>
              <a:gd name="adj2" fmla="val 102547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do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many as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want.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5657850" cy="753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52400" y="533400"/>
            <a:ext cx="4495800" cy="3581400"/>
          </a:xfrm>
          <a:prstGeom prst="wedgeRoundRectCallout">
            <a:avLst>
              <a:gd name="adj1" fmla="val -49601"/>
              <a:gd name="adj2" fmla="val 22751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matrix forms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bare one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the half-done one.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971800" y="1600200"/>
            <a:ext cx="4953000" cy="6019800"/>
          </a:xfrm>
          <a:prstGeom prst="wedgeRoundRectCallout">
            <a:avLst>
              <a:gd name="adj1" fmla="val -49601"/>
              <a:gd name="adj2" fmla="val 22751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cool new way </a:t>
            </a:r>
            <a:b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Africa.</a:t>
            </a:r>
          </a:p>
          <a:p>
            <a:pPr algn="ctr"/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proven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way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teach about Africa.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organize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from videos,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pictures, readings, etc.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971800" y="1600200"/>
            <a:ext cx="4953000" cy="6019800"/>
          </a:xfrm>
          <a:prstGeom prst="wedgeRoundRectCallout">
            <a:avLst>
              <a:gd name="adj1" fmla="val -49601"/>
              <a:gd name="adj2" fmla="val 22751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cool new way </a:t>
            </a:r>
            <a:b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Africa.</a:t>
            </a:r>
          </a:p>
          <a:p>
            <a:pPr algn="ctr"/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proven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way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teach about Africa.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organize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from videos,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pictures, readings, etc.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676400" y="2057400"/>
            <a:ext cx="7467600" cy="5715000"/>
          </a:xfrm>
          <a:prstGeom prst="wedgeRoundRectCallout">
            <a:avLst>
              <a:gd name="adj1" fmla="val -49601"/>
              <a:gd name="adj2" fmla="val 22751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get images from the web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you fill in the matrix.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 suggested keywords: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 in Congo</a:t>
            </a:r>
          </a:p>
          <a:p>
            <a:pPr algn="ctr"/>
            <a:endParaRPr lang="en-US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Savanna in Nigeria</a:t>
            </a:r>
          </a:p>
          <a:p>
            <a:pPr algn="ctr"/>
            <a:endParaRPr lang="en-US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Grassland in Sudan</a:t>
            </a:r>
          </a:p>
          <a:p>
            <a:pPr algn="ctr"/>
            <a:endParaRPr lang="en-US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Sahara in Mali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0600" y="3657600"/>
            <a:ext cx="9067800" cy="3276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is a set of shared values that manifest themselves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behavior and artifacts of a given group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is the thoughts, behaviors, customs, and things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and the methods we use to produce them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MCCC SuppMaterials.SS060401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3657600"/>
            <a:ext cx="10363200" cy="434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GLCE 6-G2.2.1  Describe the human characteristics of different regions</a:t>
            </a:r>
            <a:b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(language, religion, economic system, cultural traditions).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GLCE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6-G2.2.2  Explain how places are affected by changes in technology.</a:t>
            </a:r>
          </a:p>
          <a:p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GLCE 6-G4.1.1  Define culture and describe examples of cultural change</a:t>
            </a:r>
            <a:b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through diffusion, including what has spread, </a:t>
            </a:r>
            <a:b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why and where it spread, and consequences.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GLCE 6-G4.1.3  Describe the cultures of the region being studied</a:t>
            </a:r>
            <a:b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GLCE 6-G4.1.4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how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patterns influence environments.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278674" y="228600"/>
            <a:ext cx="9202783" cy="320008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is a set of shared values that manifest themselves 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 the behavior and artifacts of a given group.”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“Culture is the thoughts, behaviors, customs, and things 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we produce and the methods we use to produce them.”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MCCC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SuppMaterials.SS060401 Page 5</a:t>
            </a:r>
          </a:p>
        </p:txBody>
      </p:sp>
      <p:sp>
        <p:nvSpPr>
          <p:cNvPr id="6" name="Oval 5"/>
          <p:cNvSpPr/>
          <p:nvPr/>
        </p:nvSpPr>
        <p:spPr>
          <a:xfrm>
            <a:off x="2496985" y="5395409"/>
            <a:ext cx="2216727" cy="598265"/>
          </a:xfrm>
          <a:prstGeom prst="ellipse">
            <a:avLst/>
          </a:prstGeom>
          <a:noFill/>
          <a:ln w="139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496984" y="6678835"/>
            <a:ext cx="3027516" cy="598265"/>
          </a:xfrm>
          <a:prstGeom prst="ellipse">
            <a:avLst/>
          </a:prstGeom>
          <a:noFill/>
          <a:ln w="139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834"/>
            <a:ext cx="8459381" cy="8073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4389" y="2239560"/>
            <a:ext cx="20577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Yooper</a:t>
            </a:r>
            <a:endParaRPr lang="en-US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3072" y="6900823"/>
            <a:ext cx="2171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Motown</a:t>
            </a:r>
            <a:endParaRPr lang="en-US" sz="4000" b="1" cap="none" spc="0" dirty="0">
              <a:ln w="1143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6826" y="5945415"/>
            <a:ext cx="15306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Dutch</a:t>
            </a:r>
            <a:endParaRPr lang="en-US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3781" y="6393829"/>
            <a:ext cx="1771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Capitol</a:t>
            </a:r>
            <a:endParaRPr lang="en-US" sz="36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1381" y="4449360"/>
            <a:ext cx="1227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Lake</a:t>
            </a:r>
            <a:endParaRPr lang="en-US" sz="3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3274" y="7066286"/>
            <a:ext cx="8819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9313" y="278674"/>
            <a:ext cx="4294888" cy="19311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“The Cultures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of Michigan”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(one person’s idea)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04" y="8709"/>
            <a:ext cx="8513896" cy="853634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515291" y="248194"/>
            <a:ext cx="7955280" cy="7903029"/>
          </a:xfrm>
          <a:custGeom>
            <a:avLst/>
            <a:gdLst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148149 w 7955280"/>
              <a:gd name="connsiteY43" fmla="*/ 143692 h 7903029"/>
              <a:gd name="connsiteX44" fmla="*/ 3487783 w 7955280"/>
              <a:gd name="connsiteY44" fmla="*/ 130629 h 7903029"/>
              <a:gd name="connsiteX45" fmla="*/ 3918858 w 7955280"/>
              <a:gd name="connsiteY45" fmla="*/ 156755 h 7903029"/>
              <a:gd name="connsiteX46" fmla="*/ 4088675 w 7955280"/>
              <a:gd name="connsiteY46" fmla="*/ 182880 h 7903029"/>
              <a:gd name="connsiteX47" fmla="*/ 4140926 w 7955280"/>
              <a:gd name="connsiteY47" fmla="*/ 195943 h 7903029"/>
              <a:gd name="connsiteX48" fmla="*/ 4153989 w 7955280"/>
              <a:gd name="connsiteY48" fmla="*/ 300446 h 7903029"/>
              <a:gd name="connsiteX49" fmla="*/ 4180115 w 7955280"/>
              <a:gd name="connsiteY49" fmla="*/ 418012 h 7903029"/>
              <a:gd name="connsiteX50" fmla="*/ 4193178 w 7955280"/>
              <a:gd name="connsiteY50" fmla="*/ 561703 h 7903029"/>
              <a:gd name="connsiteX51" fmla="*/ 4219303 w 7955280"/>
              <a:gd name="connsiteY51" fmla="*/ 653143 h 7903029"/>
              <a:gd name="connsiteX52" fmla="*/ 4232366 w 7955280"/>
              <a:gd name="connsiteY52" fmla="*/ 718457 h 7903029"/>
              <a:gd name="connsiteX53" fmla="*/ 4258492 w 7955280"/>
              <a:gd name="connsiteY53" fmla="*/ 940526 h 7903029"/>
              <a:gd name="connsiteX54" fmla="*/ 4284618 w 7955280"/>
              <a:gd name="connsiteY54" fmla="*/ 1489166 h 7903029"/>
              <a:gd name="connsiteX55" fmla="*/ 4297680 w 7955280"/>
              <a:gd name="connsiteY55" fmla="*/ 1528355 h 7903029"/>
              <a:gd name="connsiteX56" fmla="*/ 4310743 w 7955280"/>
              <a:gd name="connsiteY56" fmla="*/ 1619795 h 7903029"/>
              <a:gd name="connsiteX57" fmla="*/ 4323806 w 7955280"/>
              <a:gd name="connsiteY57" fmla="*/ 1658983 h 7903029"/>
              <a:gd name="connsiteX58" fmla="*/ 4480560 w 7955280"/>
              <a:gd name="connsiteY58" fmla="*/ 1672046 h 7903029"/>
              <a:gd name="connsiteX59" fmla="*/ 4585063 w 7955280"/>
              <a:gd name="connsiteY59" fmla="*/ 1711235 h 7903029"/>
              <a:gd name="connsiteX60" fmla="*/ 4650378 w 7955280"/>
              <a:gd name="connsiteY60" fmla="*/ 1737360 h 7903029"/>
              <a:gd name="connsiteX61" fmla="*/ 4728755 w 7955280"/>
              <a:gd name="connsiteY61" fmla="*/ 1763486 h 7903029"/>
              <a:gd name="connsiteX62" fmla="*/ 4767943 w 7955280"/>
              <a:gd name="connsiteY62" fmla="*/ 1789612 h 7903029"/>
              <a:gd name="connsiteX63" fmla="*/ 4807132 w 7955280"/>
              <a:gd name="connsiteY63" fmla="*/ 1802675 h 7903029"/>
              <a:gd name="connsiteX64" fmla="*/ 4937760 w 7955280"/>
              <a:gd name="connsiteY64" fmla="*/ 1841863 h 7903029"/>
              <a:gd name="connsiteX65" fmla="*/ 5029200 w 7955280"/>
              <a:gd name="connsiteY65" fmla="*/ 1881052 h 7903029"/>
              <a:gd name="connsiteX66" fmla="*/ 5081452 w 7955280"/>
              <a:gd name="connsiteY66" fmla="*/ 1907177 h 7903029"/>
              <a:gd name="connsiteX67" fmla="*/ 5120640 w 7955280"/>
              <a:gd name="connsiteY67" fmla="*/ 1920240 h 7903029"/>
              <a:gd name="connsiteX68" fmla="*/ 5212080 w 7955280"/>
              <a:gd name="connsiteY68" fmla="*/ 1959429 h 7903029"/>
              <a:gd name="connsiteX69" fmla="*/ 5251269 w 7955280"/>
              <a:gd name="connsiteY69" fmla="*/ 1985555 h 7903029"/>
              <a:gd name="connsiteX70" fmla="*/ 5290458 w 7955280"/>
              <a:gd name="connsiteY70" fmla="*/ 1998617 h 7903029"/>
              <a:gd name="connsiteX71" fmla="*/ 5721532 w 7955280"/>
              <a:gd name="connsiteY71" fmla="*/ 2011680 h 7903029"/>
              <a:gd name="connsiteX72" fmla="*/ 6165669 w 7955280"/>
              <a:gd name="connsiteY72" fmla="*/ 2011680 h 7903029"/>
              <a:gd name="connsiteX73" fmla="*/ 6609806 w 7955280"/>
              <a:gd name="connsiteY73" fmla="*/ 2024743 h 7903029"/>
              <a:gd name="connsiteX74" fmla="*/ 6753498 w 7955280"/>
              <a:gd name="connsiteY74" fmla="*/ 2050869 h 7903029"/>
              <a:gd name="connsiteX75" fmla="*/ 6884126 w 7955280"/>
              <a:gd name="connsiteY75" fmla="*/ 2076995 h 7903029"/>
              <a:gd name="connsiteX76" fmla="*/ 6962503 w 7955280"/>
              <a:gd name="connsiteY76" fmla="*/ 2103120 h 7903029"/>
              <a:gd name="connsiteX77" fmla="*/ 7001692 w 7955280"/>
              <a:gd name="connsiteY77" fmla="*/ 2116183 h 7903029"/>
              <a:gd name="connsiteX78" fmla="*/ 7080069 w 7955280"/>
              <a:gd name="connsiteY78" fmla="*/ 2155372 h 7903029"/>
              <a:gd name="connsiteX79" fmla="*/ 7119258 w 7955280"/>
              <a:gd name="connsiteY79" fmla="*/ 2181497 h 7903029"/>
              <a:gd name="connsiteX80" fmla="*/ 7158446 w 7955280"/>
              <a:gd name="connsiteY80" fmla="*/ 2194560 h 7903029"/>
              <a:gd name="connsiteX81" fmla="*/ 7197635 w 7955280"/>
              <a:gd name="connsiteY81" fmla="*/ 2220686 h 7903029"/>
              <a:gd name="connsiteX82" fmla="*/ 7276012 w 7955280"/>
              <a:gd name="connsiteY82" fmla="*/ 2233749 h 7903029"/>
              <a:gd name="connsiteX83" fmla="*/ 7341326 w 7955280"/>
              <a:gd name="connsiteY83" fmla="*/ 2286000 h 7903029"/>
              <a:gd name="connsiteX84" fmla="*/ 7393578 w 7955280"/>
              <a:gd name="connsiteY84" fmla="*/ 2299063 h 7903029"/>
              <a:gd name="connsiteX85" fmla="*/ 7432766 w 7955280"/>
              <a:gd name="connsiteY85" fmla="*/ 2325189 h 7903029"/>
              <a:gd name="connsiteX86" fmla="*/ 7458892 w 7955280"/>
              <a:gd name="connsiteY86" fmla="*/ 2364377 h 7903029"/>
              <a:gd name="connsiteX87" fmla="*/ 7524206 w 7955280"/>
              <a:gd name="connsiteY87" fmla="*/ 2377440 h 7903029"/>
              <a:gd name="connsiteX88" fmla="*/ 7641772 w 7955280"/>
              <a:gd name="connsiteY88" fmla="*/ 2429692 h 7903029"/>
              <a:gd name="connsiteX89" fmla="*/ 7680960 w 7955280"/>
              <a:gd name="connsiteY89" fmla="*/ 2586446 h 7903029"/>
              <a:gd name="connsiteX90" fmla="*/ 7707086 w 7955280"/>
              <a:gd name="connsiteY90" fmla="*/ 2782389 h 7903029"/>
              <a:gd name="connsiteX91" fmla="*/ 7733212 w 7955280"/>
              <a:gd name="connsiteY91" fmla="*/ 3331029 h 7903029"/>
              <a:gd name="connsiteX92" fmla="*/ 7759338 w 7955280"/>
              <a:gd name="connsiteY92" fmla="*/ 3448595 h 7903029"/>
              <a:gd name="connsiteX93" fmla="*/ 7785463 w 7955280"/>
              <a:gd name="connsiteY93" fmla="*/ 3683726 h 7903029"/>
              <a:gd name="connsiteX94" fmla="*/ 7811589 w 7955280"/>
              <a:gd name="connsiteY94" fmla="*/ 3814355 h 7903029"/>
              <a:gd name="connsiteX95" fmla="*/ 7824652 w 7955280"/>
              <a:gd name="connsiteY95" fmla="*/ 3866606 h 7903029"/>
              <a:gd name="connsiteX96" fmla="*/ 7850778 w 7955280"/>
              <a:gd name="connsiteY96" fmla="*/ 3905795 h 7903029"/>
              <a:gd name="connsiteX97" fmla="*/ 7863840 w 7955280"/>
              <a:gd name="connsiteY97" fmla="*/ 3971109 h 7903029"/>
              <a:gd name="connsiteX98" fmla="*/ 7889966 w 7955280"/>
              <a:gd name="connsiteY98" fmla="*/ 4023360 h 7903029"/>
              <a:gd name="connsiteX99" fmla="*/ 7903029 w 7955280"/>
              <a:gd name="connsiteY99" fmla="*/ 4127863 h 7903029"/>
              <a:gd name="connsiteX100" fmla="*/ 7929155 w 7955280"/>
              <a:gd name="connsiteY100" fmla="*/ 4271555 h 7903029"/>
              <a:gd name="connsiteX101" fmla="*/ 7942218 w 7955280"/>
              <a:gd name="connsiteY101" fmla="*/ 4532812 h 7903029"/>
              <a:gd name="connsiteX102" fmla="*/ 7955280 w 7955280"/>
              <a:gd name="connsiteY102" fmla="*/ 4572000 h 7903029"/>
              <a:gd name="connsiteX103" fmla="*/ 7942218 w 7955280"/>
              <a:gd name="connsiteY103" fmla="*/ 4859383 h 7903029"/>
              <a:gd name="connsiteX104" fmla="*/ 7916092 w 7955280"/>
              <a:gd name="connsiteY104" fmla="*/ 4990012 h 7903029"/>
              <a:gd name="connsiteX105" fmla="*/ 7811589 w 7955280"/>
              <a:gd name="connsiteY105" fmla="*/ 5055326 h 7903029"/>
              <a:gd name="connsiteX106" fmla="*/ 7772400 w 7955280"/>
              <a:gd name="connsiteY106" fmla="*/ 5081452 h 7903029"/>
              <a:gd name="connsiteX107" fmla="*/ 7654835 w 7955280"/>
              <a:gd name="connsiteY107" fmla="*/ 5107577 h 7903029"/>
              <a:gd name="connsiteX108" fmla="*/ 7563395 w 7955280"/>
              <a:gd name="connsiteY108" fmla="*/ 5146766 h 7903029"/>
              <a:gd name="connsiteX109" fmla="*/ 7458892 w 7955280"/>
              <a:gd name="connsiteY109" fmla="*/ 5185955 h 7903029"/>
              <a:gd name="connsiteX110" fmla="*/ 7354389 w 7955280"/>
              <a:gd name="connsiteY110" fmla="*/ 5264332 h 7903029"/>
              <a:gd name="connsiteX111" fmla="*/ 7315200 w 7955280"/>
              <a:gd name="connsiteY111" fmla="*/ 5303520 h 7903029"/>
              <a:gd name="connsiteX112" fmla="*/ 7276012 w 7955280"/>
              <a:gd name="connsiteY112" fmla="*/ 5316583 h 7903029"/>
              <a:gd name="connsiteX113" fmla="*/ 7236823 w 7955280"/>
              <a:gd name="connsiteY113" fmla="*/ 5342709 h 7903029"/>
              <a:gd name="connsiteX114" fmla="*/ 7197635 w 7955280"/>
              <a:gd name="connsiteY114" fmla="*/ 5381897 h 7903029"/>
              <a:gd name="connsiteX115" fmla="*/ 7145383 w 7955280"/>
              <a:gd name="connsiteY115" fmla="*/ 5394960 h 7903029"/>
              <a:gd name="connsiteX116" fmla="*/ 7053943 w 7955280"/>
              <a:gd name="connsiteY116" fmla="*/ 5460275 h 7903029"/>
              <a:gd name="connsiteX117" fmla="*/ 7001692 w 7955280"/>
              <a:gd name="connsiteY117" fmla="*/ 5486400 h 7903029"/>
              <a:gd name="connsiteX118" fmla="*/ 6975566 w 7955280"/>
              <a:gd name="connsiteY118" fmla="*/ 5525589 h 7903029"/>
              <a:gd name="connsiteX119" fmla="*/ 6923315 w 7955280"/>
              <a:gd name="connsiteY119" fmla="*/ 5551715 h 7903029"/>
              <a:gd name="connsiteX120" fmla="*/ 6858000 w 7955280"/>
              <a:gd name="connsiteY120" fmla="*/ 5590903 h 7903029"/>
              <a:gd name="connsiteX121" fmla="*/ 6753498 w 7955280"/>
              <a:gd name="connsiteY121" fmla="*/ 5643155 h 7903029"/>
              <a:gd name="connsiteX122" fmla="*/ 6740435 w 7955280"/>
              <a:gd name="connsiteY122" fmla="*/ 5682343 h 7903029"/>
              <a:gd name="connsiteX123" fmla="*/ 6701246 w 7955280"/>
              <a:gd name="connsiteY123" fmla="*/ 5695406 h 7903029"/>
              <a:gd name="connsiteX124" fmla="*/ 6622869 w 7955280"/>
              <a:gd name="connsiteY124" fmla="*/ 5747657 h 7903029"/>
              <a:gd name="connsiteX125" fmla="*/ 6439989 w 7955280"/>
              <a:gd name="connsiteY125" fmla="*/ 5839097 h 7903029"/>
              <a:gd name="connsiteX126" fmla="*/ 6348549 w 7955280"/>
              <a:gd name="connsiteY126" fmla="*/ 5865223 h 7903029"/>
              <a:gd name="connsiteX127" fmla="*/ 6270172 w 7955280"/>
              <a:gd name="connsiteY127" fmla="*/ 5917475 h 7903029"/>
              <a:gd name="connsiteX128" fmla="*/ 6126480 w 7955280"/>
              <a:gd name="connsiteY128" fmla="*/ 5956663 h 7903029"/>
              <a:gd name="connsiteX129" fmla="*/ 6113418 w 7955280"/>
              <a:gd name="connsiteY129" fmla="*/ 5995852 h 7903029"/>
              <a:gd name="connsiteX130" fmla="*/ 6074229 w 7955280"/>
              <a:gd name="connsiteY130" fmla="*/ 6021977 h 7903029"/>
              <a:gd name="connsiteX131" fmla="*/ 5995852 w 7955280"/>
              <a:gd name="connsiteY131" fmla="*/ 6087292 h 7903029"/>
              <a:gd name="connsiteX132" fmla="*/ 5904412 w 7955280"/>
              <a:gd name="connsiteY132" fmla="*/ 6204857 h 7903029"/>
              <a:gd name="connsiteX133" fmla="*/ 5878286 w 7955280"/>
              <a:gd name="connsiteY133" fmla="*/ 6244046 h 7903029"/>
              <a:gd name="connsiteX134" fmla="*/ 5865223 w 7955280"/>
              <a:gd name="connsiteY134" fmla="*/ 6283235 h 7903029"/>
              <a:gd name="connsiteX135" fmla="*/ 5812972 w 7955280"/>
              <a:gd name="connsiteY135" fmla="*/ 6322423 h 7903029"/>
              <a:gd name="connsiteX136" fmla="*/ 5799909 w 7955280"/>
              <a:gd name="connsiteY136" fmla="*/ 6361612 h 7903029"/>
              <a:gd name="connsiteX137" fmla="*/ 5734595 w 7955280"/>
              <a:gd name="connsiteY137" fmla="*/ 6413863 h 7903029"/>
              <a:gd name="connsiteX138" fmla="*/ 5695406 w 7955280"/>
              <a:gd name="connsiteY138" fmla="*/ 6453052 h 7903029"/>
              <a:gd name="connsiteX139" fmla="*/ 5682343 w 7955280"/>
              <a:gd name="connsiteY139" fmla="*/ 6531429 h 7903029"/>
              <a:gd name="connsiteX140" fmla="*/ 5656218 w 7955280"/>
              <a:gd name="connsiteY140" fmla="*/ 6609806 h 7903029"/>
              <a:gd name="connsiteX141" fmla="*/ 5643155 w 7955280"/>
              <a:gd name="connsiteY141" fmla="*/ 6688183 h 7903029"/>
              <a:gd name="connsiteX142" fmla="*/ 5617029 w 7955280"/>
              <a:gd name="connsiteY142" fmla="*/ 6792686 h 7903029"/>
              <a:gd name="connsiteX143" fmla="*/ 5603966 w 7955280"/>
              <a:gd name="connsiteY143" fmla="*/ 6975566 h 7903029"/>
              <a:gd name="connsiteX144" fmla="*/ 5590903 w 7955280"/>
              <a:gd name="connsiteY144" fmla="*/ 7040880 h 7903029"/>
              <a:gd name="connsiteX145" fmla="*/ 5577840 w 7955280"/>
              <a:gd name="connsiteY145" fmla="*/ 7223760 h 7903029"/>
              <a:gd name="connsiteX146" fmla="*/ 5590903 w 7955280"/>
              <a:gd name="connsiteY146" fmla="*/ 7733212 h 7903029"/>
              <a:gd name="connsiteX147" fmla="*/ 5551715 w 7955280"/>
              <a:gd name="connsiteY147" fmla="*/ 7863840 h 7903029"/>
              <a:gd name="connsiteX148" fmla="*/ 5512526 w 7955280"/>
              <a:gd name="connsiteY148" fmla="*/ 7876903 h 7903029"/>
              <a:gd name="connsiteX149" fmla="*/ 5460275 w 7955280"/>
              <a:gd name="connsiteY149" fmla="*/ 7889966 h 7903029"/>
              <a:gd name="connsiteX150" fmla="*/ 5212080 w 7955280"/>
              <a:gd name="connsiteY150" fmla="*/ 7903029 h 7903029"/>
              <a:gd name="connsiteX151" fmla="*/ 5120640 w 7955280"/>
              <a:gd name="connsiteY151" fmla="*/ 7863840 h 7903029"/>
              <a:gd name="connsiteX152" fmla="*/ 5081452 w 7955280"/>
              <a:gd name="connsiteY152" fmla="*/ 7785463 h 7903029"/>
              <a:gd name="connsiteX153" fmla="*/ 5003075 w 7955280"/>
              <a:gd name="connsiteY153" fmla="*/ 7733212 h 7903029"/>
              <a:gd name="connsiteX154" fmla="*/ 4963886 w 7955280"/>
              <a:gd name="connsiteY154" fmla="*/ 7694023 h 7903029"/>
              <a:gd name="connsiteX155" fmla="*/ 4911635 w 7955280"/>
              <a:gd name="connsiteY155" fmla="*/ 7667897 h 7903029"/>
              <a:gd name="connsiteX156" fmla="*/ 4794069 w 7955280"/>
              <a:gd name="connsiteY156" fmla="*/ 7576457 h 7903029"/>
              <a:gd name="connsiteX157" fmla="*/ 4728755 w 7955280"/>
              <a:gd name="connsiteY157" fmla="*/ 7563395 h 7903029"/>
              <a:gd name="connsiteX158" fmla="*/ 4689566 w 7955280"/>
              <a:gd name="connsiteY158" fmla="*/ 7537269 h 7903029"/>
              <a:gd name="connsiteX159" fmla="*/ 4650378 w 7955280"/>
              <a:gd name="connsiteY159" fmla="*/ 7524206 h 7903029"/>
              <a:gd name="connsiteX160" fmla="*/ 4611189 w 7955280"/>
              <a:gd name="connsiteY160" fmla="*/ 7485017 h 7903029"/>
              <a:gd name="connsiteX161" fmla="*/ 4558938 w 7955280"/>
              <a:gd name="connsiteY161" fmla="*/ 7471955 h 7903029"/>
              <a:gd name="connsiteX162" fmla="*/ 4519749 w 7955280"/>
              <a:gd name="connsiteY162" fmla="*/ 7458892 h 7903029"/>
              <a:gd name="connsiteX163" fmla="*/ 4467498 w 7955280"/>
              <a:gd name="connsiteY163" fmla="*/ 7432766 h 7903029"/>
              <a:gd name="connsiteX164" fmla="*/ 4376058 w 7955280"/>
              <a:gd name="connsiteY164" fmla="*/ 7406640 h 7903029"/>
              <a:gd name="connsiteX165" fmla="*/ 4336869 w 7955280"/>
              <a:gd name="connsiteY165" fmla="*/ 7393577 h 7903029"/>
              <a:gd name="connsiteX166" fmla="*/ 4297680 w 7955280"/>
              <a:gd name="connsiteY166" fmla="*/ 7354389 h 7903029"/>
              <a:gd name="connsiteX167" fmla="*/ 4258492 w 7955280"/>
              <a:gd name="connsiteY167" fmla="*/ 7302137 h 7903029"/>
              <a:gd name="connsiteX168" fmla="*/ 4232366 w 7955280"/>
              <a:gd name="connsiteY168" fmla="*/ 7262949 h 7903029"/>
              <a:gd name="connsiteX169" fmla="*/ 4140926 w 7955280"/>
              <a:gd name="connsiteY169" fmla="*/ 7145383 h 7903029"/>
              <a:gd name="connsiteX170" fmla="*/ 4127863 w 7955280"/>
              <a:gd name="connsiteY170" fmla="*/ 7106195 h 7903029"/>
              <a:gd name="connsiteX171" fmla="*/ 4075612 w 7955280"/>
              <a:gd name="connsiteY171" fmla="*/ 7027817 h 7903029"/>
              <a:gd name="connsiteX172" fmla="*/ 3997235 w 7955280"/>
              <a:gd name="connsiteY172" fmla="*/ 6884126 h 7903029"/>
              <a:gd name="connsiteX173" fmla="*/ 3971109 w 7955280"/>
              <a:gd name="connsiteY173" fmla="*/ 6844937 h 7903029"/>
              <a:gd name="connsiteX174" fmla="*/ 3944983 w 7955280"/>
              <a:gd name="connsiteY174" fmla="*/ 6727372 h 7903029"/>
              <a:gd name="connsiteX175" fmla="*/ 3905795 w 7955280"/>
              <a:gd name="connsiteY175" fmla="*/ 6662057 h 7903029"/>
              <a:gd name="connsiteX176" fmla="*/ 3879669 w 7955280"/>
              <a:gd name="connsiteY176" fmla="*/ 6609806 h 7903029"/>
              <a:gd name="connsiteX177" fmla="*/ 3840480 w 7955280"/>
              <a:gd name="connsiteY177" fmla="*/ 6557555 h 7903029"/>
              <a:gd name="connsiteX178" fmla="*/ 3788229 w 7955280"/>
              <a:gd name="connsiteY178" fmla="*/ 6466115 h 7903029"/>
              <a:gd name="connsiteX179" fmla="*/ 3749040 w 7955280"/>
              <a:gd name="connsiteY179" fmla="*/ 6335486 h 7903029"/>
              <a:gd name="connsiteX180" fmla="*/ 3696789 w 7955280"/>
              <a:gd name="connsiteY180" fmla="*/ 6217920 h 7903029"/>
              <a:gd name="connsiteX181" fmla="*/ 3657600 w 7955280"/>
              <a:gd name="connsiteY181" fmla="*/ 6126480 h 7903029"/>
              <a:gd name="connsiteX182" fmla="*/ 3605349 w 7955280"/>
              <a:gd name="connsiteY182" fmla="*/ 6008915 h 7903029"/>
              <a:gd name="connsiteX183" fmla="*/ 3566160 w 7955280"/>
              <a:gd name="connsiteY183" fmla="*/ 5917475 h 7903029"/>
              <a:gd name="connsiteX184" fmla="*/ 3553098 w 7955280"/>
              <a:gd name="connsiteY184" fmla="*/ 5878286 h 7903029"/>
              <a:gd name="connsiteX185" fmla="*/ 3526972 w 7955280"/>
              <a:gd name="connsiteY185" fmla="*/ 5826035 h 7903029"/>
              <a:gd name="connsiteX186" fmla="*/ 3461658 w 7955280"/>
              <a:gd name="connsiteY186" fmla="*/ 5669280 h 7903029"/>
              <a:gd name="connsiteX187" fmla="*/ 3461658 w 7955280"/>
              <a:gd name="connsiteY187" fmla="*/ 5669280 h 7903029"/>
              <a:gd name="connsiteX188" fmla="*/ 3448595 w 7955280"/>
              <a:gd name="connsiteY188" fmla="*/ 5630092 h 7903029"/>
              <a:gd name="connsiteX189" fmla="*/ 3422469 w 7955280"/>
              <a:gd name="connsiteY189" fmla="*/ 5538652 h 7903029"/>
              <a:gd name="connsiteX190" fmla="*/ 3396343 w 7955280"/>
              <a:gd name="connsiteY190" fmla="*/ 5486400 h 7903029"/>
              <a:gd name="connsiteX191" fmla="*/ 3383280 w 7955280"/>
              <a:gd name="connsiteY191" fmla="*/ 5434149 h 7903029"/>
              <a:gd name="connsiteX192" fmla="*/ 3357155 w 7955280"/>
              <a:gd name="connsiteY192" fmla="*/ 5381897 h 7903029"/>
              <a:gd name="connsiteX193" fmla="*/ 3331029 w 7955280"/>
              <a:gd name="connsiteY193" fmla="*/ 5303520 h 7903029"/>
              <a:gd name="connsiteX194" fmla="*/ 3252652 w 7955280"/>
              <a:gd name="connsiteY194" fmla="*/ 5225143 h 7903029"/>
              <a:gd name="connsiteX195" fmla="*/ 3239589 w 7955280"/>
              <a:gd name="connsiteY195" fmla="*/ 5185955 h 7903029"/>
              <a:gd name="connsiteX196" fmla="*/ 3161212 w 7955280"/>
              <a:gd name="connsiteY196" fmla="*/ 5120640 h 7903029"/>
              <a:gd name="connsiteX197" fmla="*/ 3056709 w 7955280"/>
              <a:gd name="connsiteY197" fmla="*/ 5068389 h 7903029"/>
              <a:gd name="connsiteX198" fmla="*/ 3017520 w 7955280"/>
              <a:gd name="connsiteY198" fmla="*/ 5042263 h 7903029"/>
              <a:gd name="connsiteX199" fmla="*/ 2782389 w 7955280"/>
              <a:gd name="connsiteY199" fmla="*/ 5016137 h 7903029"/>
              <a:gd name="connsiteX200" fmla="*/ 2743200 w 7955280"/>
              <a:gd name="connsiteY200" fmla="*/ 5003075 h 7903029"/>
              <a:gd name="connsiteX201" fmla="*/ 2625635 w 7955280"/>
              <a:gd name="connsiteY201" fmla="*/ 5029200 h 7903029"/>
              <a:gd name="connsiteX202" fmla="*/ 2573383 w 7955280"/>
              <a:gd name="connsiteY202" fmla="*/ 5055326 h 7903029"/>
              <a:gd name="connsiteX203" fmla="*/ 2534195 w 7955280"/>
              <a:gd name="connsiteY203" fmla="*/ 5068389 h 7903029"/>
              <a:gd name="connsiteX204" fmla="*/ 2403566 w 7955280"/>
              <a:gd name="connsiteY204" fmla="*/ 5172892 h 7903029"/>
              <a:gd name="connsiteX205" fmla="*/ 2351315 w 7955280"/>
              <a:gd name="connsiteY205" fmla="*/ 5212080 h 7903029"/>
              <a:gd name="connsiteX206" fmla="*/ 2259875 w 7955280"/>
              <a:gd name="connsiteY206" fmla="*/ 5238206 h 7903029"/>
              <a:gd name="connsiteX207" fmla="*/ 2181498 w 7955280"/>
              <a:gd name="connsiteY207" fmla="*/ 5290457 h 7903029"/>
              <a:gd name="connsiteX208" fmla="*/ 2063932 w 7955280"/>
              <a:gd name="connsiteY208" fmla="*/ 5381897 h 7903029"/>
              <a:gd name="connsiteX209" fmla="*/ 1985555 w 7955280"/>
              <a:gd name="connsiteY209" fmla="*/ 5408023 h 7903029"/>
              <a:gd name="connsiteX210" fmla="*/ 1946366 w 7955280"/>
              <a:gd name="connsiteY210" fmla="*/ 5447212 h 7903029"/>
              <a:gd name="connsiteX211" fmla="*/ 1841863 w 7955280"/>
              <a:gd name="connsiteY211" fmla="*/ 5473337 h 7903029"/>
              <a:gd name="connsiteX212" fmla="*/ 1593669 w 7955280"/>
              <a:gd name="connsiteY212" fmla="*/ 5460275 h 7903029"/>
              <a:gd name="connsiteX213" fmla="*/ 1554480 w 7955280"/>
              <a:gd name="connsiteY213" fmla="*/ 5408023 h 7903029"/>
              <a:gd name="connsiteX214" fmla="*/ 1502229 w 7955280"/>
              <a:gd name="connsiteY214" fmla="*/ 5329646 h 7903029"/>
              <a:gd name="connsiteX215" fmla="*/ 1476103 w 7955280"/>
              <a:gd name="connsiteY215" fmla="*/ 5290457 h 7903029"/>
              <a:gd name="connsiteX216" fmla="*/ 1397726 w 7955280"/>
              <a:gd name="connsiteY216" fmla="*/ 5212080 h 7903029"/>
              <a:gd name="connsiteX217" fmla="*/ 1332412 w 7955280"/>
              <a:gd name="connsiteY217" fmla="*/ 5120640 h 7903029"/>
              <a:gd name="connsiteX218" fmla="*/ 1293223 w 7955280"/>
              <a:gd name="connsiteY218" fmla="*/ 5094515 h 7903029"/>
              <a:gd name="connsiteX219" fmla="*/ 1227909 w 7955280"/>
              <a:gd name="connsiteY219" fmla="*/ 5003075 h 7903029"/>
              <a:gd name="connsiteX220" fmla="*/ 1201783 w 7955280"/>
              <a:gd name="connsiteY220" fmla="*/ 4950823 h 7903029"/>
              <a:gd name="connsiteX221" fmla="*/ 1149532 w 7955280"/>
              <a:gd name="connsiteY221" fmla="*/ 4872446 h 7903029"/>
              <a:gd name="connsiteX222" fmla="*/ 1123406 w 7955280"/>
              <a:gd name="connsiteY222" fmla="*/ 4820195 h 7903029"/>
              <a:gd name="connsiteX223" fmla="*/ 1084218 w 7955280"/>
              <a:gd name="connsiteY223" fmla="*/ 4781006 h 7903029"/>
              <a:gd name="connsiteX224" fmla="*/ 1058092 w 7955280"/>
              <a:gd name="connsiteY224" fmla="*/ 4741817 h 7903029"/>
              <a:gd name="connsiteX225" fmla="*/ 1031966 w 7955280"/>
              <a:gd name="connsiteY225" fmla="*/ 4650377 h 7903029"/>
              <a:gd name="connsiteX226" fmla="*/ 1005840 w 7955280"/>
              <a:gd name="connsiteY226" fmla="*/ 4611189 h 7903029"/>
              <a:gd name="connsiteX227" fmla="*/ 992778 w 7955280"/>
              <a:gd name="connsiteY227" fmla="*/ 4572000 h 7903029"/>
              <a:gd name="connsiteX228" fmla="*/ 966652 w 7955280"/>
              <a:gd name="connsiteY228" fmla="*/ 4532812 h 7903029"/>
              <a:gd name="connsiteX229" fmla="*/ 953589 w 7955280"/>
              <a:gd name="connsiteY229" fmla="*/ 4480560 h 7903029"/>
              <a:gd name="connsiteX230" fmla="*/ 901338 w 7955280"/>
              <a:gd name="connsiteY230" fmla="*/ 4336869 h 7903029"/>
              <a:gd name="connsiteX231" fmla="*/ 836023 w 7955280"/>
              <a:gd name="connsiteY231" fmla="*/ 4245429 h 7903029"/>
              <a:gd name="connsiteX232" fmla="*/ 783772 w 7955280"/>
              <a:gd name="connsiteY232" fmla="*/ 4180115 h 7903029"/>
              <a:gd name="connsiteX233" fmla="*/ 770709 w 7955280"/>
              <a:gd name="connsiteY233" fmla="*/ 4140926 h 7903029"/>
              <a:gd name="connsiteX234" fmla="*/ 718458 w 7955280"/>
              <a:gd name="connsiteY234" fmla="*/ 4088675 h 7903029"/>
              <a:gd name="connsiteX235" fmla="*/ 692332 w 7955280"/>
              <a:gd name="connsiteY235" fmla="*/ 4036423 h 7903029"/>
              <a:gd name="connsiteX236" fmla="*/ 627018 w 7955280"/>
              <a:gd name="connsiteY236" fmla="*/ 3958046 h 7903029"/>
              <a:gd name="connsiteX237" fmla="*/ 574766 w 7955280"/>
              <a:gd name="connsiteY237" fmla="*/ 3879669 h 7903029"/>
              <a:gd name="connsiteX238" fmla="*/ 548640 w 7955280"/>
              <a:gd name="connsiteY238" fmla="*/ 3840480 h 7903029"/>
              <a:gd name="connsiteX239" fmla="*/ 509452 w 7955280"/>
              <a:gd name="connsiteY239" fmla="*/ 3814355 h 7903029"/>
              <a:gd name="connsiteX240" fmla="*/ 418012 w 7955280"/>
              <a:gd name="connsiteY240" fmla="*/ 3683726 h 7903029"/>
              <a:gd name="connsiteX241" fmla="*/ 378823 w 7955280"/>
              <a:gd name="connsiteY241" fmla="*/ 3657600 h 7903029"/>
              <a:gd name="connsiteX242" fmla="*/ 352698 w 7955280"/>
              <a:gd name="connsiteY242" fmla="*/ 3618412 h 7903029"/>
              <a:gd name="connsiteX243" fmla="*/ 274320 w 7955280"/>
              <a:gd name="connsiteY243" fmla="*/ 3540035 h 7903029"/>
              <a:gd name="connsiteX244" fmla="*/ 248195 w 7955280"/>
              <a:gd name="connsiteY244" fmla="*/ 3500846 h 7903029"/>
              <a:gd name="connsiteX245" fmla="*/ 169818 w 7955280"/>
              <a:gd name="connsiteY245" fmla="*/ 3448595 h 7903029"/>
              <a:gd name="connsiteX246" fmla="*/ 104503 w 7955280"/>
              <a:gd name="connsiteY246" fmla="*/ 3396343 h 7903029"/>
              <a:gd name="connsiteX247" fmla="*/ 65315 w 7955280"/>
              <a:gd name="connsiteY247" fmla="*/ 3357155 h 7903029"/>
              <a:gd name="connsiteX248" fmla="*/ 0 w 7955280"/>
              <a:gd name="connsiteY248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148149 w 7955280"/>
              <a:gd name="connsiteY43" fmla="*/ 143692 h 7903029"/>
              <a:gd name="connsiteX44" fmla="*/ 3487783 w 7955280"/>
              <a:gd name="connsiteY44" fmla="*/ 130629 h 7903029"/>
              <a:gd name="connsiteX45" fmla="*/ 3918858 w 7955280"/>
              <a:gd name="connsiteY45" fmla="*/ 156755 h 7903029"/>
              <a:gd name="connsiteX46" fmla="*/ 4088675 w 7955280"/>
              <a:gd name="connsiteY46" fmla="*/ 182880 h 7903029"/>
              <a:gd name="connsiteX47" fmla="*/ 4140926 w 7955280"/>
              <a:gd name="connsiteY47" fmla="*/ 195943 h 7903029"/>
              <a:gd name="connsiteX48" fmla="*/ 4153989 w 7955280"/>
              <a:gd name="connsiteY48" fmla="*/ 300446 h 7903029"/>
              <a:gd name="connsiteX49" fmla="*/ 4180115 w 7955280"/>
              <a:gd name="connsiteY49" fmla="*/ 418012 h 7903029"/>
              <a:gd name="connsiteX50" fmla="*/ 4193178 w 7955280"/>
              <a:gd name="connsiteY50" fmla="*/ 561703 h 7903029"/>
              <a:gd name="connsiteX51" fmla="*/ 4219303 w 7955280"/>
              <a:gd name="connsiteY51" fmla="*/ 653143 h 7903029"/>
              <a:gd name="connsiteX52" fmla="*/ 4232366 w 7955280"/>
              <a:gd name="connsiteY52" fmla="*/ 718457 h 7903029"/>
              <a:gd name="connsiteX53" fmla="*/ 4258492 w 7955280"/>
              <a:gd name="connsiteY53" fmla="*/ 940526 h 7903029"/>
              <a:gd name="connsiteX54" fmla="*/ 4284618 w 7955280"/>
              <a:gd name="connsiteY54" fmla="*/ 1489166 h 7903029"/>
              <a:gd name="connsiteX55" fmla="*/ 4310743 w 7955280"/>
              <a:gd name="connsiteY55" fmla="*/ 1619795 h 7903029"/>
              <a:gd name="connsiteX56" fmla="*/ 4323806 w 7955280"/>
              <a:gd name="connsiteY56" fmla="*/ 1658983 h 7903029"/>
              <a:gd name="connsiteX57" fmla="*/ 4480560 w 7955280"/>
              <a:gd name="connsiteY57" fmla="*/ 1672046 h 7903029"/>
              <a:gd name="connsiteX58" fmla="*/ 4585063 w 7955280"/>
              <a:gd name="connsiteY58" fmla="*/ 1711235 h 7903029"/>
              <a:gd name="connsiteX59" fmla="*/ 4650378 w 7955280"/>
              <a:gd name="connsiteY59" fmla="*/ 1737360 h 7903029"/>
              <a:gd name="connsiteX60" fmla="*/ 4728755 w 7955280"/>
              <a:gd name="connsiteY60" fmla="*/ 1763486 h 7903029"/>
              <a:gd name="connsiteX61" fmla="*/ 4767943 w 7955280"/>
              <a:gd name="connsiteY61" fmla="*/ 1789612 h 7903029"/>
              <a:gd name="connsiteX62" fmla="*/ 4807132 w 7955280"/>
              <a:gd name="connsiteY62" fmla="*/ 1802675 h 7903029"/>
              <a:gd name="connsiteX63" fmla="*/ 4937760 w 7955280"/>
              <a:gd name="connsiteY63" fmla="*/ 1841863 h 7903029"/>
              <a:gd name="connsiteX64" fmla="*/ 5029200 w 7955280"/>
              <a:gd name="connsiteY64" fmla="*/ 1881052 h 7903029"/>
              <a:gd name="connsiteX65" fmla="*/ 5081452 w 7955280"/>
              <a:gd name="connsiteY65" fmla="*/ 1907177 h 7903029"/>
              <a:gd name="connsiteX66" fmla="*/ 5120640 w 7955280"/>
              <a:gd name="connsiteY66" fmla="*/ 1920240 h 7903029"/>
              <a:gd name="connsiteX67" fmla="*/ 5212080 w 7955280"/>
              <a:gd name="connsiteY67" fmla="*/ 1959429 h 7903029"/>
              <a:gd name="connsiteX68" fmla="*/ 5251269 w 7955280"/>
              <a:gd name="connsiteY68" fmla="*/ 1985555 h 7903029"/>
              <a:gd name="connsiteX69" fmla="*/ 5290458 w 7955280"/>
              <a:gd name="connsiteY69" fmla="*/ 1998617 h 7903029"/>
              <a:gd name="connsiteX70" fmla="*/ 5721532 w 7955280"/>
              <a:gd name="connsiteY70" fmla="*/ 2011680 h 7903029"/>
              <a:gd name="connsiteX71" fmla="*/ 6165669 w 7955280"/>
              <a:gd name="connsiteY71" fmla="*/ 2011680 h 7903029"/>
              <a:gd name="connsiteX72" fmla="*/ 6609806 w 7955280"/>
              <a:gd name="connsiteY72" fmla="*/ 2024743 h 7903029"/>
              <a:gd name="connsiteX73" fmla="*/ 6753498 w 7955280"/>
              <a:gd name="connsiteY73" fmla="*/ 2050869 h 7903029"/>
              <a:gd name="connsiteX74" fmla="*/ 6884126 w 7955280"/>
              <a:gd name="connsiteY74" fmla="*/ 2076995 h 7903029"/>
              <a:gd name="connsiteX75" fmla="*/ 6962503 w 7955280"/>
              <a:gd name="connsiteY75" fmla="*/ 2103120 h 7903029"/>
              <a:gd name="connsiteX76" fmla="*/ 7001692 w 7955280"/>
              <a:gd name="connsiteY76" fmla="*/ 2116183 h 7903029"/>
              <a:gd name="connsiteX77" fmla="*/ 7080069 w 7955280"/>
              <a:gd name="connsiteY77" fmla="*/ 2155372 h 7903029"/>
              <a:gd name="connsiteX78" fmla="*/ 7119258 w 7955280"/>
              <a:gd name="connsiteY78" fmla="*/ 2181497 h 7903029"/>
              <a:gd name="connsiteX79" fmla="*/ 7158446 w 7955280"/>
              <a:gd name="connsiteY79" fmla="*/ 2194560 h 7903029"/>
              <a:gd name="connsiteX80" fmla="*/ 7197635 w 7955280"/>
              <a:gd name="connsiteY80" fmla="*/ 2220686 h 7903029"/>
              <a:gd name="connsiteX81" fmla="*/ 7276012 w 7955280"/>
              <a:gd name="connsiteY81" fmla="*/ 2233749 h 7903029"/>
              <a:gd name="connsiteX82" fmla="*/ 7341326 w 7955280"/>
              <a:gd name="connsiteY82" fmla="*/ 2286000 h 7903029"/>
              <a:gd name="connsiteX83" fmla="*/ 7393578 w 7955280"/>
              <a:gd name="connsiteY83" fmla="*/ 2299063 h 7903029"/>
              <a:gd name="connsiteX84" fmla="*/ 7432766 w 7955280"/>
              <a:gd name="connsiteY84" fmla="*/ 2325189 h 7903029"/>
              <a:gd name="connsiteX85" fmla="*/ 7458892 w 7955280"/>
              <a:gd name="connsiteY85" fmla="*/ 2364377 h 7903029"/>
              <a:gd name="connsiteX86" fmla="*/ 7524206 w 7955280"/>
              <a:gd name="connsiteY86" fmla="*/ 2377440 h 7903029"/>
              <a:gd name="connsiteX87" fmla="*/ 7641772 w 7955280"/>
              <a:gd name="connsiteY87" fmla="*/ 2429692 h 7903029"/>
              <a:gd name="connsiteX88" fmla="*/ 7680960 w 7955280"/>
              <a:gd name="connsiteY88" fmla="*/ 2586446 h 7903029"/>
              <a:gd name="connsiteX89" fmla="*/ 7707086 w 7955280"/>
              <a:gd name="connsiteY89" fmla="*/ 2782389 h 7903029"/>
              <a:gd name="connsiteX90" fmla="*/ 7733212 w 7955280"/>
              <a:gd name="connsiteY90" fmla="*/ 3331029 h 7903029"/>
              <a:gd name="connsiteX91" fmla="*/ 7759338 w 7955280"/>
              <a:gd name="connsiteY91" fmla="*/ 3448595 h 7903029"/>
              <a:gd name="connsiteX92" fmla="*/ 7785463 w 7955280"/>
              <a:gd name="connsiteY92" fmla="*/ 3683726 h 7903029"/>
              <a:gd name="connsiteX93" fmla="*/ 7811589 w 7955280"/>
              <a:gd name="connsiteY93" fmla="*/ 3814355 h 7903029"/>
              <a:gd name="connsiteX94" fmla="*/ 7824652 w 7955280"/>
              <a:gd name="connsiteY94" fmla="*/ 3866606 h 7903029"/>
              <a:gd name="connsiteX95" fmla="*/ 7850778 w 7955280"/>
              <a:gd name="connsiteY95" fmla="*/ 3905795 h 7903029"/>
              <a:gd name="connsiteX96" fmla="*/ 7863840 w 7955280"/>
              <a:gd name="connsiteY96" fmla="*/ 3971109 h 7903029"/>
              <a:gd name="connsiteX97" fmla="*/ 7889966 w 7955280"/>
              <a:gd name="connsiteY97" fmla="*/ 4023360 h 7903029"/>
              <a:gd name="connsiteX98" fmla="*/ 7903029 w 7955280"/>
              <a:gd name="connsiteY98" fmla="*/ 4127863 h 7903029"/>
              <a:gd name="connsiteX99" fmla="*/ 7929155 w 7955280"/>
              <a:gd name="connsiteY99" fmla="*/ 4271555 h 7903029"/>
              <a:gd name="connsiteX100" fmla="*/ 7942218 w 7955280"/>
              <a:gd name="connsiteY100" fmla="*/ 4532812 h 7903029"/>
              <a:gd name="connsiteX101" fmla="*/ 7955280 w 7955280"/>
              <a:gd name="connsiteY101" fmla="*/ 4572000 h 7903029"/>
              <a:gd name="connsiteX102" fmla="*/ 7942218 w 7955280"/>
              <a:gd name="connsiteY102" fmla="*/ 4859383 h 7903029"/>
              <a:gd name="connsiteX103" fmla="*/ 7916092 w 7955280"/>
              <a:gd name="connsiteY103" fmla="*/ 4990012 h 7903029"/>
              <a:gd name="connsiteX104" fmla="*/ 7811589 w 7955280"/>
              <a:gd name="connsiteY104" fmla="*/ 5055326 h 7903029"/>
              <a:gd name="connsiteX105" fmla="*/ 7772400 w 7955280"/>
              <a:gd name="connsiteY105" fmla="*/ 5081452 h 7903029"/>
              <a:gd name="connsiteX106" fmla="*/ 7654835 w 7955280"/>
              <a:gd name="connsiteY106" fmla="*/ 5107577 h 7903029"/>
              <a:gd name="connsiteX107" fmla="*/ 7563395 w 7955280"/>
              <a:gd name="connsiteY107" fmla="*/ 5146766 h 7903029"/>
              <a:gd name="connsiteX108" fmla="*/ 7458892 w 7955280"/>
              <a:gd name="connsiteY108" fmla="*/ 5185955 h 7903029"/>
              <a:gd name="connsiteX109" fmla="*/ 7354389 w 7955280"/>
              <a:gd name="connsiteY109" fmla="*/ 5264332 h 7903029"/>
              <a:gd name="connsiteX110" fmla="*/ 7315200 w 7955280"/>
              <a:gd name="connsiteY110" fmla="*/ 5303520 h 7903029"/>
              <a:gd name="connsiteX111" fmla="*/ 7276012 w 7955280"/>
              <a:gd name="connsiteY111" fmla="*/ 5316583 h 7903029"/>
              <a:gd name="connsiteX112" fmla="*/ 7236823 w 7955280"/>
              <a:gd name="connsiteY112" fmla="*/ 5342709 h 7903029"/>
              <a:gd name="connsiteX113" fmla="*/ 7197635 w 7955280"/>
              <a:gd name="connsiteY113" fmla="*/ 5381897 h 7903029"/>
              <a:gd name="connsiteX114" fmla="*/ 7145383 w 7955280"/>
              <a:gd name="connsiteY114" fmla="*/ 5394960 h 7903029"/>
              <a:gd name="connsiteX115" fmla="*/ 7053943 w 7955280"/>
              <a:gd name="connsiteY115" fmla="*/ 5460275 h 7903029"/>
              <a:gd name="connsiteX116" fmla="*/ 7001692 w 7955280"/>
              <a:gd name="connsiteY116" fmla="*/ 5486400 h 7903029"/>
              <a:gd name="connsiteX117" fmla="*/ 6975566 w 7955280"/>
              <a:gd name="connsiteY117" fmla="*/ 5525589 h 7903029"/>
              <a:gd name="connsiteX118" fmla="*/ 6923315 w 7955280"/>
              <a:gd name="connsiteY118" fmla="*/ 5551715 h 7903029"/>
              <a:gd name="connsiteX119" fmla="*/ 6858000 w 7955280"/>
              <a:gd name="connsiteY119" fmla="*/ 5590903 h 7903029"/>
              <a:gd name="connsiteX120" fmla="*/ 6753498 w 7955280"/>
              <a:gd name="connsiteY120" fmla="*/ 5643155 h 7903029"/>
              <a:gd name="connsiteX121" fmla="*/ 6740435 w 7955280"/>
              <a:gd name="connsiteY121" fmla="*/ 5682343 h 7903029"/>
              <a:gd name="connsiteX122" fmla="*/ 6701246 w 7955280"/>
              <a:gd name="connsiteY122" fmla="*/ 5695406 h 7903029"/>
              <a:gd name="connsiteX123" fmla="*/ 6622869 w 7955280"/>
              <a:gd name="connsiteY123" fmla="*/ 5747657 h 7903029"/>
              <a:gd name="connsiteX124" fmla="*/ 6439989 w 7955280"/>
              <a:gd name="connsiteY124" fmla="*/ 5839097 h 7903029"/>
              <a:gd name="connsiteX125" fmla="*/ 6348549 w 7955280"/>
              <a:gd name="connsiteY125" fmla="*/ 5865223 h 7903029"/>
              <a:gd name="connsiteX126" fmla="*/ 6270172 w 7955280"/>
              <a:gd name="connsiteY126" fmla="*/ 5917475 h 7903029"/>
              <a:gd name="connsiteX127" fmla="*/ 6126480 w 7955280"/>
              <a:gd name="connsiteY127" fmla="*/ 5956663 h 7903029"/>
              <a:gd name="connsiteX128" fmla="*/ 6113418 w 7955280"/>
              <a:gd name="connsiteY128" fmla="*/ 5995852 h 7903029"/>
              <a:gd name="connsiteX129" fmla="*/ 6074229 w 7955280"/>
              <a:gd name="connsiteY129" fmla="*/ 6021977 h 7903029"/>
              <a:gd name="connsiteX130" fmla="*/ 5995852 w 7955280"/>
              <a:gd name="connsiteY130" fmla="*/ 6087292 h 7903029"/>
              <a:gd name="connsiteX131" fmla="*/ 5904412 w 7955280"/>
              <a:gd name="connsiteY131" fmla="*/ 6204857 h 7903029"/>
              <a:gd name="connsiteX132" fmla="*/ 5878286 w 7955280"/>
              <a:gd name="connsiteY132" fmla="*/ 6244046 h 7903029"/>
              <a:gd name="connsiteX133" fmla="*/ 5865223 w 7955280"/>
              <a:gd name="connsiteY133" fmla="*/ 6283235 h 7903029"/>
              <a:gd name="connsiteX134" fmla="*/ 5812972 w 7955280"/>
              <a:gd name="connsiteY134" fmla="*/ 6322423 h 7903029"/>
              <a:gd name="connsiteX135" fmla="*/ 5799909 w 7955280"/>
              <a:gd name="connsiteY135" fmla="*/ 6361612 h 7903029"/>
              <a:gd name="connsiteX136" fmla="*/ 5734595 w 7955280"/>
              <a:gd name="connsiteY136" fmla="*/ 6413863 h 7903029"/>
              <a:gd name="connsiteX137" fmla="*/ 5695406 w 7955280"/>
              <a:gd name="connsiteY137" fmla="*/ 6453052 h 7903029"/>
              <a:gd name="connsiteX138" fmla="*/ 5682343 w 7955280"/>
              <a:gd name="connsiteY138" fmla="*/ 6531429 h 7903029"/>
              <a:gd name="connsiteX139" fmla="*/ 5656218 w 7955280"/>
              <a:gd name="connsiteY139" fmla="*/ 6609806 h 7903029"/>
              <a:gd name="connsiteX140" fmla="*/ 5643155 w 7955280"/>
              <a:gd name="connsiteY140" fmla="*/ 6688183 h 7903029"/>
              <a:gd name="connsiteX141" fmla="*/ 5617029 w 7955280"/>
              <a:gd name="connsiteY141" fmla="*/ 6792686 h 7903029"/>
              <a:gd name="connsiteX142" fmla="*/ 5603966 w 7955280"/>
              <a:gd name="connsiteY142" fmla="*/ 6975566 h 7903029"/>
              <a:gd name="connsiteX143" fmla="*/ 5590903 w 7955280"/>
              <a:gd name="connsiteY143" fmla="*/ 7040880 h 7903029"/>
              <a:gd name="connsiteX144" fmla="*/ 5577840 w 7955280"/>
              <a:gd name="connsiteY144" fmla="*/ 7223760 h 7903029"/>
              <a:gd name="connsiteX145" fmla="*/ 5590903 w 7955280"/>
              <a:gd name="connsiteY145" fmla="*/ 7733212 h 7903029"/>
              <a:gd name="connsiteX146" fmla="*/ 5551715 w 7955280"/>
              <a:gd name="connsiteY146" fmla="*/ 7863840 h 7903029"/>
              <a:gd name="connsiteX147" fmla="*/ 5512526 w 7955280"/>
              <a:gd name="connsiteY147" fmla="*/ 7876903 h 7903029"/>
              <a:gd name="connsiteX148" fmla="*/ 5460275 w 7955280"/>
              <a:gd name="connsiteY148" fmla="*/ 7889966 h 7903029"/>
              <a:gd name="connsiteX149" fmla="*/ 5212080 w 7955280"/>
              <a:gd name="connsiteY149" fmla="*/ 7903029 h 7903029"/>
              <a:gd name="connsiteX150" fmla="*/ 5120640 w 7955280"/>
              <a:gd name="connsiteY150" fmla="*/ 7863840 h 7903029"/>
              <a:gd name="connsiteX151" fmla="*/ 5081452 w 7955280"/>
              <a:gd name="connsiteY151" fmla="*/ 7785463 h 7903029"/>
              <a:gd name="connsiteX152" fmla="*/ 5003075 w 7955280"/>
              <a:gd name="connsiteY152" fmla="*/ 7733212 h 7903029"/>
              <a:gd name="connsiteX153" fmla="*/ 4963886 w 7955280"/>
              <a:gd name="connsiteY153" fmla="*/ 7694023 h 7903029"/>
              <a:gd name="connsiteX154" fmla="*/ 4911635 w 7955280"/>
              <a:gd name="connsiteY154" fmla="*/ 7667897 h 7903029"/>
              <a:gd name="connsiteX155" fmla="*/ 4794069 w 7955280"/>
              <a:gd name="connsiteY155" fmla="*/ 7576457 h 7903029"/>
              <a:gd name="connsiteX156" fmla="*/ 4728755 w 7955280"/>
              <a:gd name="connsiteY156" fmla="*/ 7563395 h 7903029"/>
              <a:gd name="connsiteX157" fmla="*/ 4689566 w 7955280"/>
              <a:gd name="connsiteY157" fmla="*/ 7537269 h 7903029"/>
              <a:gd name="connsiteX158" fmla="*/ 4650378 w 7955280"/>
              <a:gd name="connsiteY158" fmla="*/ 7524206 h 7903029"/>
              <a:gd name="connsiteX159" fmla="*/ 4611189 w 7955280"/>
              <a:gd name="connsiteY159" fmla="*/ 7485017 h 7903029"/>
              <a:gd name="connsiteX160" fmla="*/ 4558938 w 7955280"/>
              <a:gd name="connsiteY160" fmla="*/ 7471955 h 7903029"/>
              <a:gd name="connsiteX161" fmla="*/ 4519749 w 7955280"/>
              <a:gd name="connsiteY161" fmla="*/ 7458892 h 7903029"/>
              <a:gd name="connsiteX162" fmla="*/ 4467498 w 7955280"/>
              <a:gd name="connsiteY162" fmla="*/ 7432766 h 7903029"/>
              <a:gd name="connsiteX163" fmla="*/ 4376058 w 7955280"/>
              <a:gd name="connsiteY163" fmla="*/ 7406640 h 7903029"/>
              <a:gd name="connsiteX164" fmla="*/ 4336869 w 7955280"/>
              <a:gd name="connsiteY164" fmla="*/ 7393577 h 7903029"/>
              <a:gd name="connsiteX165" fmla="*/ 4297680 w 7955280"/>
              <a:gd name="connsiteY165" fmla="*/ 7354389 h 7903029"/>
              <a:gd name="connsiteX166" fmla="*/ 4258492 w 7955280"/>
              <a:gd name="connsiteY166" fmla="*/ 7302137 h 7903029"/>
              <a:gd name="connsiteX167" fmla="*/ 4232366 w 7955280"/>
              <a:gd name="connsiteY167" fmla="*/ 7262949 h 7903029"/>
              <a:gd name="connsiteX168" fmla="*/ 4140926 w 7955280"/>
              <a:gd name="connsiteY168" fmla="*/ 7145383 h 7903029"/>
              <a:gd name="connsiteX169" fmla="*/ 4127863 w 7955280"/>
              <a:gd name="connsiteY169" fmla="*/ 7106195 h 7903029"/>
              <a:gd name="connsiteX170" fmla="*/ 4075612 w 7955280"/>
              <a:gd name="connsiteY170" fmla="*/ 7027817 h 7903029"/>
              <a:gd name="connsiteX171" fmla="*/ 3997235 w 7955280"/>
              <a:gd name="connsiteY171" fmla="*/ 6884126 h 7903029"/>
              <a:gd name="connsiteX172" fmla="*/ 3971109 w 7955280"/>
              <a:gd name="connsiteY172" fmla="*/ 6844937 h 7903029"/>
              <a:gd name="connsiteX173" fmla="*/ 3944983 w 7955280"/>
              <a:gd name="connsiteY173" fmla="*/ 6727372 h 7903029"/>
              <a:gd name="connsiteX174" fmla="*/ 3905795 w 7955280"/>
              <a:gd name="connsiteY174" fmla="*/ 6662057 h 7903029"/>
              <a:gd name="connsiteX175" fmla="*/ 3879669 w 7955280"/>
              <a:gd name="connsiteY175" fmla="*/ 6609806 h 7903029"/>
              <a:gd name="connsiteX176" fmla="*/ 3840480 w 7955280"/>
              <a:gd name="connsiteY176" fmla="*/ 6557555 h 7903029"/>
              <a:gd name="connsiteX177" fmla="*/ 3788229 w 7955280"/>
              <a:gd name="connsiteY177" fmla="*/ 6466115 h 7903029"/>
              <a:gd name="connsiteX178" fmla="*/ 3749040 w 7955280"/>
              <a:gd name="connsiteY178" fmla="*/ 6335486 h 7903029"/>
              <a:gd name="connsiteX179" fmla="*/ 3696789 w 7955280"/>
              <a:gd name="connsiteY179" fmla="*/ 6217920 h 7903029"/>
              <a:gd name="connsiteX180" fmla="*/ 3657600 w 7955280"/>
              <a:gd name="connsiteY180" fmla="*/ 6126480 h 7903029"/>
              <a:gd name="connsiteX181" fmla="*/ 3605349 w 7955280"/>
              <a:gd name="connsiteY181" fmla="*/ 6008915 h 7903029"/>
              <a:gd name="connsiteX182" fmla="*/ 3566160 w 7955280"/>
              <a:gd name="connsiteY182" fmla="*/ 5917475 h 7903029"/>
              <a:gd name="connsiteX183" fmla="*/ 3553098 w 7955280"/>
              <a:gd name="connsiteY183" fmla="*/ 5878286 h 7903029"/>
              <a:gd name="connsiteX184" fmla="*/ 3526972 w 7955280"/>
              <a:gd name="connsiteY184" fmla="*/ 5826035 h 7903029"/>
              <a:gd name="connsiteX185" fmla="*/ 3461658 w 7955280"/>
              <a:gd name="connsiteY185" fmla="*/ 5669280 h 7903029"/>
              <a:gd name="connsiteX186" fmla="*/ 3461658 w 7955280"/>
              <a:gd name="connsiteY186" fmla="*/ 5669280 h 7903029"/>
              <a:gd name="connsiteX187" fmla="*/ 3448595 w 7955280"/>
              <a:gd name="connsiteY187" fmla="*/ 5630092 h 7903029"/>
              <a:gd name="connsiteX188" fmla="*/ 3422469 w 7955280"/>
              <a:gd name="connsiteY188" fmla="*/ 5538652 h 7903029"/>
              <a:gd name="connsiteX189" fmla="*/ 3396343 w 7955280"/>
              <a:gd name="connsiteY189" fmla="*/ 5486400 h 7903029"/>
              <a:gd name="connsiteX190" fmla="*/ 3383280 w 7955280"/>
              <a:gd name="connsiteY190" fmla="*/ 5434149 h 7903029"/>
              <a:gd name="connsiteX191" fmla="*/ 3357155 w 7955280"/>
              <a:gd name="connsiteY191" fmla="*/ 5381897 h 7903029"/>
              <a:gd name="connsiteX192" fmla="*/ 3331029 w 7955280"/>
              <a:gd name="connsiteY192" fmla="*/ 5303520 h 7903029"/>
              <a:gd name="connsiteX193" fmla="*/ 3252652 w 7955280"/>
              <a:gd name="connsiteY193" fmla="*/ 5225143 h 7903029"/>
              <a:gd name="connsiteX194" fmla="*/ 3239589 w 7955280"/>
              <a:gd name="connsiteY194" fmla="*/ 5185955 h 7903029"/>
              <a:gd name="connsiteX195" fmla="*/ 3161212 w 7955280"/>
              <a:gd name="connsiteY195" fmla="*/ 5120640 h 7903029"/>
              <a:gd name="connsiteX196" fmla="*/ 3056709 w 7955280"/>
              <a:gd name="connsiteY196" fmla="*/ 5068389 h 7903029"/>
              <a:gd name="connsiteX197" fmla="*/ 3017520 w 7955280"/>
              <a:gd name="connsiteY197" fmla="*/ 5042263 h 7903029"/>
              <a:gd name="connsiteX198" fmla="*/ 2782389 w 7955280"/>
              <a:gd name="connsiteY198" fmla="*/ 5016137 h 7903029"/>
              <a:gd name="connsiteX199" fmla="*/ 2743200 w 7955280"/>
              <a:gd name="connsiteY199" fmla="*/ 5003075 h 7903029"/>
              <a:gd name="connsiteX200" fmla="*/ 2625635 w 7955280"/>
              <a:gd name="connsiteY200" fmla="*/ 5029200 h 7903029"/>
              <a:gd name="connsiteX201" fmla="*/ 2573383 w 7955280"/>
              <a:gd name="connsiteY201" fmla="*/ 5055326 h 7903029"/>
              <a:gd name="connsiteX202" fmla="*/ 2534195 w 7955280"/>
              <a:gd name="connsiteY202" fmla="*/ 5068389 h 7903029"/>
              <a:gd name="connsiteX203" fmla="*/ 2403566 w 7955280"/>
              <a:gd name="connsiteY203" fmla="*/ 5172892 h 7903029"/>
              <a:gd name="connsiteX204" fmla="*/ 2351315 w 7955280"/>
              <a:gd name="connsiteY204" fmla="*/ 5212080 h 7903029"/>
              <a:gd name="connsiteX205" fmla="*/ 2259875 w 7955280"/>
              <a:gd name="connsiteY205" fmla="*/ 5238206 h 7903029"/>
              <a:gd name="connsiteX206" fmla="*/ 2181498 w 7955280"/>
              <a:gd name="connsiteY206" fmla="*/ 5290457 h 7903029"/>
              <a:gd name="connsiteX207" fmla="*/ 2063932 w 7955280"/>
              <a:gd name="connsiteY207" fmla="*/ 5381897 h 7903029"/>
              <a:gd name="connsiteX208" fmla="*/ 1985555 w 7955280"/>
              <a:gd name="connsiteY208" fmla="*/ 5408023 h 7903029"/>
              <a:gd name="connsiteX209" fmla="*/ 1946366 w 7955280"/>
              <a:gd name="connsiteY209" fmla="*/ 5447212 h 7903029"/>
              <a:gd name="connsiteX210" fmla="*/ 1841863 w 7955280"/>
              <a:gd name="connsiteY210" fmla="*/ 5473337 h 7903029"/>
              <a:gd name="connsiteX211" fmla="*/ 1593669 w 7955280"/>
              <a:gd name="connsiteY211" fmla="*/ 5460275 h 7903029"/>
              <a:gd name="connsiteX212" fmla="*/ 1554480 w 7955280"/>
              <a:gd name="connsiteY212" fmla="*/ 5408023 h 7903029"/>
              <a:gd name="connsiteX213" fmla="*/ 1502229 w 7955280"/>
              <a:gd name="connsiteY213" fmla="*/ 5329646 h 7903029"/>
              <a:gd name="connsiteX214" fmla="*/ 1476103 w 7955280"/>
              <a:gd name="connsiteY214" fmla="*/ 5290457 h 7903029"/>
              <a:gd name="connsiteX215" fmla="*/ 1397726 w 7955280"/>
              <a:gd name="connsiteY215" fmla="*/ 5212080 h 7903029"/>
              <a:gd name="connsiteX216" fmla="*/ 1332412 w 7955280"/>
              <a:gd name="connsiteY216" fmla="*/ 5120640 h 7903029"/>
              <a:gd name="connsiteX217" fmla="*/ 1293223 w 7955280"/>
              <a:gd name="connsiteY217" fmla="*/ 5094515 h 7903029"/>
              <a:gd name="connsiteX218" fmla="*/ 1227909 w 7955280"/>
              <a:gd name="connsiteY218" fmla="*/ 5003075 h 7903029"/>
              <a:gd name="connsiteX219" fmla="*/ 1201783 w 7955280"/>
              <a:gd name="connsiteY219" fmla="*/ 4950823 h 7903029"/>
              <a:gd name="connsiteX220" fmla="*/ 1149532 w 7955280"/>
              <a:gd name="connsiteY220" fmla="*/ 4872446 h 7903029"/>
              <a:gd name="connsiteX221" fmla="*/ 1123406 w 7955280"/>
              <a:gd name="connsiteY221" fmla="*/ 4820195 h 7903029"/>
              <a:gd name="connsiteX222" fmla="*/ 1084218 w 7955280"/>
              <a:gd name="connsiteY222" fmla="*/ 4781006 h 7903029"/>
              <a:gd name="connsiteX223" fmla="*/ 1058092 w 7955280"/>
              <a:gd name="connsiteY223" fmla="*/ 4741817 h 7903029"/>
              <a:gd name="connsiteX224" fmla="*/ 1031966 w 7955280"/>
              <a:gd name="connsiteY224" fmla="*/ 4650377 h 7903029"/>
              <a:gd name="connsiteX225" fmla="*/ 1005840 w 7955280"/>
              <a:gd name="connsiteY225" fmla="*/ 4611189 h 7903029"/>
              <a:gd name="connsiteX226" fmla="*/ 992778 w 7955280"/>
              <a:gd name="connsiteY226" fmla="*/ 4572000 h 7903029"/>
              <a:gd name="connsiteX227" fmla="*/ 966652 w 7955280"/>
              <a:gd name="connsiteY227" fmla="*/ 4532812 h 7903029"/>
              <a:gd name="connsiteX228" fmla="*/ 953589 w 7955280"/>
              <a:gd name="connsiteY228" fmla="*/ 4480560 h 7903029"/>
              <a:gd name="connsiteX229" fmla="*/ 901338 w 7955280"/>
              <a:gd name="connsiteY229" fmla="*/ 4336869 h 7903029"/>
              <a:gd name="connsiteX230" fmla="*/ 836023 w 7955280"/>
              <a:gd name="connsiteY230" fmla="*/ 4245429 h 7903029"/>
              <a:gd name="connsiteX231" fmla="*/ 783772 w 7955280"/>
              <a:gd name="connsiteY231" fmla="*/ 4180115 h 7903029"/>
              <a:gd name="connsiteX232" fmla="*/ 770709 w 7955280"/>
              <a:gd name="connsiteY232" fmla="*/ 4140926 h 7903029"/>
              <a:gd name="connsiteX233" fmla="*/ 718458 w 7955280"/>
              <a:gd name="connsiteY233" fmla="*/ 4088675 h 7903029"/>
              <a:gd name="connsiteX234" fmla="*/ 692332 w 7955280"/>
              <a:gd name="connsiteY234" fmla="*/ 4036423 h 7903029"/>
              <a:gd name="connsiteX235" fmla="*/ 627018 w 7955280"/>
              <a:gd name="connsiteY235" fmla="*/ 3958046 h 7903029"/>
              <a:gd name="connsiteX236" fmla="*/ 574766 w 7955280"/>
              <a:gd name="connsiteY236" fmla="*/ 3879669 h 7903029"/>
              <a:gd name="connsiteX237" fmla="*/ 548640 w 7955280"/>
              <a:gd name="connsiteY237" fmla="*/ 3840480 h 7903029"/>
              <a:gd name="connsiteX238" fmla="*/ 509452 w 7955280"/>
              <a:gd name="connsiteY238" fmla="*/ 3814355 h 7903029"/>
              <a:gd name="connsiteX239" fmla="*/ 418012 w 7955280"/>
              <a:gd name="connsiteY239" fmla="*/ 3683726 h 7903029"/>
              <a:gd name="connsiteX240" fmla="*/ 378823 w 7955280"/>
              <a:gd name="connsiteY240" fmla="*/ 3657600 h 7903029"/>
              <a:gd name="connsiteX241" fmla="*/ 352698 w 7955280"/>
              <a:gd name="connsiteY241" fmla="*/ 3618412 h 7903029"/>
              <a:gd name="connsiteX242" fmla="*/ 274320 w 7955280"/>
              <a:gd name="connsiteY242" fmla="*/ 3540035 h 7903029"/>
              <a:gd name="connsiteX243" fmla="*/ 248195 w 7955280"/>
              <a:gd name="connsiteY243" fmla="*/ 3500846 h 7903029"/>
              <a:gd name="connsiteX244" fmla="*/ 169818 w 7955280"/>
              <a:gd name="connsiteY244" fmla="*/ 3448595 h 7903029"/>
              <a:gd name="connsiteX245" fmla="*/ 104503 w 7955280"/>
              <a:gd name="connsiteY245" fmla="*/ 3396343 h 7903029"/>
              <a:gd name="connsiteX246" fmla="*/ 65315 w 7955280"/>
              <a:gd name="connsiteY246" fmla="*/ 3357155 h 7903029"/>
              <a:gd name="connsiteX247" fmla="*/ 0 w 7955280"/>
              <a:gd name="connsiteY247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148149 w 7955280"/>
              <a:gd name="connsiteY43" fmla="*/ 143692 h 7903029"/>
              <a:gd name="connsiteX44" fmla="*/ 3487783 w 7955280"/>
              <a:gd name="connsiteY44" fmla="*/ 130629 h 7903029"/>
              <a:gd name="connsiteX45" fmla="*/ 3918858 w 7955280"/>
              <a:gd name="connsiteY45" fmla="*/ 156755 h 7903029"/>
              <a:gd name="connsiteX46" fmla="*/ 4088675 w 7955280"/>
              <a:gd name="connsiteY46" fmla="*/ 182880 h 7903029"/>
              <a:gd name="connsiteX47" fmla="*/ 4140926 w 7955280"/>
              <a:gd name="connsiteY47" fmla="*/ 195943 h 7903029"/>
              <a:gd name="connsiteX48" fmla="*/ 4153989 w 7955280"/>
              <a:gd name="connsiteY48" fmla="*/ 300446 h 7903029"/>
              <a:gd name="connsiteX49" fmla="*/ 4180115 w 7955280"/>
              <a:gd name="connsiteY49" fmla="*/ 418012 h 7903029"/>
              <a:gd name="connsiteX50" fmla="*/ 4193178 w 7955280"/>
              <a:gd name="connsiteY50" fmla="*/ 561703 h 7903029"/>
              <a:gd name="connsiteX51" fmla="*/ 4219303 w 7955280"/>
              <a:gd name="connsiteY51" fmla="*/ 653143 h 7903029"/>
              <a:gd name="connsiteX52" fmla="*/ 4232366 w 7955280"/>
              <a:gd name="connsiteY52" fmla="*/ 718457 h 7903029"/>
              <a:gd name="connsiteX53" fmla="*/ 4258492 w 7955280"/>
              <a:gd name="connsiteY53" fmla="*/ 940526 h 7903029"/>
              <a:gd name="connsiteX54" fmla="*/ 4310743 w 7955280"/>
              <a:gd name="connsiteY54" fmla="*/ 1619795 h 7903029"/>
              <a:gd name="connsiteX55" fmla="*/ 4323806 w 7955280"/>
              <a:gd name="connsiteY55" fmla="*/ 1658983 h 7903029"/>
              <a:gd name="connsiteX56" fmla="*/ 4480560 w 7955280"/>
              <a:gd name="connsiteY56" fmla="*/ 1672046 h 7903029"/>
              <a:gd name="connsiteX57" fmla="*/ 4585063 w 7955280"/>
              <a:gd name="connsiteY57" fmla="*/ 1711235 h 7903029"/>
              <a:gd name="connsiteX58" fmla="*/ 4650378 w 7955280"/>
              <a:gd name="connsiteY58" fmla="*/ 1737360 h 7903029"/>
              <a:gd name="connsiteX59" fmla="*/ 4728755 w 7955280"/>
              <a:gd name="connsiteY59" fmla="*/ 1763486 h 7903029"/>
              <a:gd name="connsiteX60" fmla="*/ 4767943 w 7955280"/>
              <a:gd name="connsiteY60" fmla="*/ 1789612 h 7903029"/>
              <a:gd name="connsiteX61" fmla="*/ 4807132 w 7955280"/>
              <a:gd name="connsiteY61" fmla="*/ 1802675 h 7903029"/>
              <a:gd name="connsiteX62" fmla="*/ 4937760 w 7955280"/>
              <a:gd name="connsiteY62" fmla="*/ 1841863 h 7903029"/>
              <a:gd name="connsiteX63" fmla="*/ 5029200 w 7955280"/>
              <a:gd name="connsiteY63" fmla="*/ 1881052 h 7903029"/>
              <a:gd name="connsiteX64" fmla="*/ 5081452 w 7955280"/>
              <a:gd name="connsiteY64" fmla="*/ 1907177 h 7903029"/>
              <a:gd name="connsiteX65" fmla="*/ 5120640 w 7955280"/>
              <a:gd name="connsiteY65" fmla="*/ 1920240 h 7903029"/>
              <a:gd name="connsiteX66" fmla="*/ 5212080 w 7955280"/>
              <a:gd name="connsiteY66" fmla="*/ 1959429 h 7903029"/>
              <a:gd name="connsiteX67" fmla="*/ 5251269 w 7955280"/>
              <a:gd name="connsiteY67" fmla="*/ 1985555 h 7903029"/>
              <a:gd name="connsiteX68" fmla="*/ 5290458 w 7955280"/>
              <a:gd name="connsiteY68" fmla="*/ 1998617 h 7903029"/>
              <a:gd name="connsiteX69" fmla="*/ 5721532 w 7955280"/>
              <a:gd name="connsiteY69" fmla="*/ 2011680 h 7903029"/>
              <a:gd name="connsiteX70" fmla="*/ 6165669 w 7955280"/>
              <a:gd name="connsiteY70" fmla="*/ 2011680 h 7903029"/>
              <a:gd name="connsiteX71" fmla="*/ 6609806 w 7955280"/>
              <a:gd name="connsiteY71" fmla="*/ 2024743 h 7903029"/>
              <a:gd name="connsiteX72" fmla="*/ 6753498 w 7955280"/>
              <a:gd name="connsiteY72" fmla="*/ 2050869 h 7903029"/>
              <a:gd name="connsiteX73" fmla="*/ 6884126 w 7955280"/>
              <a:gd name="connsiteY73" fmla="*/ 2076995 h 7903029"/>
              <a:gd name="connsiteX74" fmla="*/ 6962503 w 7955280"/>
              <a:gd name="connsiteY74" fmla="*/ 2103120 h 7903029"/>
              <a:gd name="connsiteX75" fmla="*/ 7001692 w 7955280"/>
              <a:gd name="connsiteY75" fmla="*/ 2116183 h 7903029"/>
              <a:gd name="connsiteX76" fmla="*/ 7080069 w 7955280"/>
              <a:gd name="connsiteY76" fmla="*/ 2155372 h 7903029"/>
              <a:gd name="connsiteX77" fmla="*/ 7119258 w 7955280"/>
              <a:gd name="connsiteY77" fmla="*/ 2181497 h 7903029"/>
              <a:gd name="connsiteX78" fmla="*/ 7158446 w 7955280"/>
              <a:gd name="connsiteY78" fmla="*/ 2194560 h 7903029"/>
              <a:gd name="connsiteX79" fmla="*/ 7197635 w 7955280"/>
              <a:gd name="connsiteY79" fmla="*/ 2220686 h 7903029"/>
              <a:gd name="connsiteX80" fmla="*/ 7276012 w 7955280"/>
              <a:gd name="connsiteY80" fmla="*/ 2233749 h 7903029"/>
              <a:gd name="connsiteX81" fmla="*/ 7341326 w 7955280"/>
              <a:gd name="connsiteY81" fmla="*/ 2286000 h 7903029"/>
              <a:gd name="connsiteX82" fmla="*/ 7393578 w 7955280"/>
              <a:gd name="connsiteY82" fmla="*/ 2299063 h 7903029"/>
              <a:gd name="connsiteX83" fmla="*/ 7432766 w 7955280"/>
              <a:gd name="connsiteY83" fmla="*/ 2325189 h 7903029"/>
              <a:gd name="connsiteX84" fmla="*/ 7458892 w 7955280"/>
              <a:gd name="connsiteY84" fmla="*/ 2364377 h 7903029"/>
              <a:gd name="connsiteX85" fmla="*/ 7524206 w 7955280"/>
              <a:gd name="connsiteY85" fmla="*/ 2377440 h 7903029"/>
              <a:gd name="connsiteX86" fmla="*/ 7641772 w 7955280"/>
              <a:gd name="connsiteY86" fmla="*/ 2429692 h 7903029"/>
              <a:gd name="connsiteX87" fmla="*/ 7680960 w 7955280"/>
              <a:gd name="connsiteY87" fmla="*/ 2586446 h 7903029"/>
              <a:gd name="connsiteX88" fmla="*/ 7707086 w 7955280"/>
              <a:gd name="connsiteY88" fmla="*/ 2782389 h 7903029"/>
              <a:gd name="connsiteX89" fmla="*/ 7733212 w 7955280"/>
              <a:gd name="connsiteY89" fmla="*/ 3331029 h 7903029"/>
              <a:gd name="connsiteX90" fmla="*/ 7759338 w 7955280"/>
              <a:gd name="connsiteY90" fmla="*/ 3448595 h 7903029"/>
              <a:gd name="connsiteX91" fmla="*/ 7785463 w 7955280"/>
              <a:gd name="connsiteY91" fmla="*/ 3683726 h 7903029"/>
              <a:gd name="connsiteX92" fmla="*/ 7811589 w 7955280"/>
              <a:gd name="connsiteY92" fmla="*/ 3814355 h 7903029"/>
              <a:gd name="connsiteX93" fmla="*/ 7824652 w 7955280"/>
              <a:gd name="connsiteY93" fmla="*/ 3866606 h 7903029"/>
              <a:gd name="connsiteX94" fmla="*/ 7850778 w 7955280"/>
              <a:gd name="connsiteY94" fmla="*/ 3905795 h 7903029"/>
              <a:gd name="connsiteX95" fmla="*/ 7863840 w 7955280"/>
              <a:gd name="connsiteY95" fmla="*/ 3971109 h 7903029"/>
              <a:gd name="connsiteX96" fmla="*/ 7889966 w 7955280"/>
              <a:gd name="connsiteY96" fmla="*/ 4023360 h 7903029"/>
              <a:gd name="connsiteX97" fmla="*/ 7903029 w 7955280"/>
              <a:gd name="connsiteY97" fmla="*/ 4127863 h 7903029"/>
              <a:gd name="connsiteX98" fmla="*/ 7929155 w 7955280"/>
              <a:gd name="connsiteY98" fmla="*/ 4271555 h 7903029"/>
              <a:gd name="connsiteX99" fmla="*/ 7942218 w 7955280"/>
              <a:gd name="connsiteY99" fmla="*/ 4532812 h 7903029"/>
              <a:gd name="connsiteX100" fmla="*/ 7955280 w 7955280"/>
              <a:gd name="connsiteY100" fmla="*/ 4572000 h 7903029"/>
              <a:gd name="connsiteX101" fmla="*/ 7942218 w 7955280"/>
              <a:gd name="connsiteY101" fmla="*/ 4859383 h 7903029"/>
              <a:gd name="connsiteX102" fmla="*/ 7916092 w 7955280"/>
              <a:gd name="connsiteY102" fmla="*/ 4990012 h 7903029"/>
              <a:gd name="connsiteX103" fmla="*/ 7811589 w 7955280"/>
              <a:gd name="connsiteY103" fmla="*/ 5055326 h 7903029"/>
              <a:gd name="connsiteX104" fmla="*/ 7772400 w 7955280"/>
              <a:gd name="connsiteY104" fmla="*/ 5081452 h 7903029"/>
              <a:gd name="connsiteX105" fmla="*/ 7654835 w 7955280"/>
              <a:gd name="connsiteY105" fmla="*/ 5107577 h 7903029"/>
              <a:gd name="connsiteX106" fmla="*/ 7563395 w 7955280"/>
              <a:gd name="connsiteY106" fmla="*/ 5146766 h 7903029"/>
              <a:gd name="connsiteX107" fmla="*/ 7458892 w 7955280"/>
              <a:gd name="connsiteY107" fmla="*/ 5185955 h 7903029"/>
              <a:gd name="connsiteX108" fmla="*/ 7354389 w 7955280"/>
              <a:gd name="connsiteY108" fmla="*/ 5264332 h 7903029"/>
              <a:gd name="connsiteX109" fmla="*/ 7315200 w 7955280"/>
              <a:gd name="connsiteY109" fmla="*/ 5303520 h 7903029"/>
              <a:gd name="connsiteX110" fmla="*/ 7276012 w 7955280"/>
              <a:gd name="connsiteY110" fmla="*/ 5316583 h 7903029"/>
              <a:gd name="connsiteX111" fmla="*/ 7236823 w 7955280"/>
              <a:gd name="connsiteY111" fmla="*/ 5342709 h 7903029"/>
              <a:gd name="connsiteX112" fmla="*/ 7197635 w 7955280"/>
              <a:gd name="connsiteY112" fmla="*/ 5381897 h 7903029"/>
              <a:gd name="connsiteX113" fmla="*/ 7145383 w 7955280"/>
              <a:gd name="connsiteY113" fmla="*/ 5394960 h 7903029"/>
              <a:gd name="connsiteX114" fmla="*/ 7053943 w 7955280"/>
              <a:gd name="connsiteY114" fmla="*/ 5460275 h 7903029"/>
              <a:gd name="connsiteX115" fmla="*/ 7001692 w 7955280"/>
              <a:gd name="connsiteY115" fmla="*/ 5486400 h 7903029"/>
              <a:gd name="connsiteX116" fmla="*/ 6975566 w 7955280"/>
              <a:gd name="connsiteY116" fmla="*/ 5525589 h 7903029"/>
              <a:gd name="connsiteX117" fmla="*/ 6923315 w 7955280"/>
              <a:gd name="connsiteY117" fmla="*/ 5551715 h 7903029"/>
              <a:gd name="connsiteX118" fmla="*/ 6858000 w 7955280"/>
              <a:gd name="connsiteY118" fmla="*/ 5590903 h 7903029"/>
              <a:gd name="connsiteX119" fmla="*/ 6753498 w 7955280"/>
              <a:gd name="connsiteY119" fmla="*/ 5643155 h 7903029"/>
              <a:gd name="connsiteX120" fmla="*/ 6740435 w 7955280"/>
              <a:gd name="connsiteY120" fmla="*/ 5682343 h 7903029"/>
              <a:gd name="connsiteX121" fmla="*/ 6701246 w 7955280"/>
              <a:gd name="connsiteY121" fmla="*/ 5695406 h 7903029"/>
              <a:gd name="connsiteX122" fmla="*/ 6622869 w 7955280"/>
              <a:gd name="connsiteY122" fmla="*/ 5747657 h 7903029"/>
              <a:gd name="connsiteX123" fmla="*/ 6439989 w 7955280"/>
              <a:gd name="connsiteY123" fmla="*/ 5839097 h 7903029"/>
              <a:gd name="connsiteX124" fmla="*/ 6348549 w 7955280"/>
              <a:gd name="connsiteY124" fmla="*/ 5865223 h 7903029"/>
              <a:gd name="connsiteX125" fmla="*/ 6270172 w 7955280"/>
              <a:gd name="connsiteY125" fmla="*/ 5917475 h 7903029"/>
              <a:gd name="connsiteX126" fmla="*/ 6126480 w 7955280"/>
              <a:gd name="connsiteY126" fmla="*/ 5956663 h 7903029"/>
              <a:gd name="connsiteX127" fmla="*/ 6113418 w 7955280"/>
              <a:gd name="connsiteY127" fmla="*/ 5995852 h 7903029"/>
              <a:gd name="connsiteX128" fmla="*/ 6074229 w 7955280"/>
              <a:gd name="connsiteY128" fmla="*/ 6021977 h 7903029"/>
              <a:gd name="connsiteX129" fmla="*/ 5995852 w 7955280"/>
              <a:gd name="connsiteY129" fmla="*/ 6087292 h 7903029"/>
              <a:gd name="connsiteX130" fmla="*/ 5904412 w 7955280"/>
              <a:gd name="connsiteY130" fmla="*/ 6204857 h 7903029"/>
              <a:gd name="connsiteX131" fmla="*/ 5878286 w 7955280"/>
              <a:gd name="connsiteY131" fmla="*/ 6244046 h 7903029"/>
              <a:gd name="connsiteX132" fmla="*/ 5865223 w 7955280"/>
              <a:gd name="connsiteY132" fmla="*/ 6283235 h 7903029"/>
              <a:gd name="connsiteX133" fmla="*/ 5812972 w 7955280"/>
              <a:gd name="connsiteY133" fmla="*/ 6322423 h 7903029"/>
              <a:gd name="connsiteX134" fmla="*/ 5799909 w 7955280"/>
              <a:gd name="connsiteY134" fmla="*/ 6361612 h 7903029"/>
              <a:gd name="connsiteX135" fmla="*/ 5734595 w 7955280"/>
              <a:gd name="connsiteY135" fmla="*/ 6413863 h 7903029"/>
              <a:gd name="connsiteX136" fmla="*/ 5695406 w 7955280"/>
              <a:gd name="connsiteY136" fmla="*/ 6453052 h 7903029"/>
              <a:gd name="connsiteX137" fmla="*/ 5682343 w 7955280"/>
              <a:gd name="connsiteY137" fmla="*/ 6531429 h 7903029"/>
              <a:gd name="connsiteX138" fmla="*/ 5656218 w 7955280"/>
              <a:gd name="connsiteY138" fmla="*/ 6609806 h 7903029"/>
              <a:gd name="connsiteX139" fmla="*/ 5643155 w 7955280"/>
              <a:gd name="connsiteY139" fmla="*/ 6688183 h 7903029"/>
              <a:gd name="connsiteX140" fmla="*/ 5617029 w 7955280"/>
              <a:gd name="connsiteY140" fmla="*/ 6792686 h 7903029"/>
              <a:gd name="connsiteX141" fmla="*/ 5603966 w 7955280"/>
              <a:gd name="connsiteY141" fmla="*/ 6975566 h 7903029"/>
              <a:gd name="connsiteX142" fmla="*/ 5590903 w 7955280"/>
              <a:gd name="connsiteY142" fmla="*/ 7040880 h 7903029"/>
              <a:gd name="connsiteX143" fmla="*/ 5577840 w 7955280"/>
              <a:gd name="connsiteY143" fmla="*/ 7223760 h 7903029"/>
              <a:gd name="connsiteX144" fmla="*/ 5590903 w 7955280"/>
              <a:gd name="connsiteY144" fmla="*/ 7733212 h 7903029"/>
              <a:gd name="connsiteX145" fmla="*/ 5551715 w 7955280"/>
              <a:gd name="connsiteY145" fmla="*/ 7863840 h 7903029"/>
              <a:gd name="connsiteX146" fmla="*/ 5512526 w 7955280"/>
              <a:gd name="connsiteY146" fmla="*/ 7876903 h 7903029"/>
              <a:gd name="connsiteX147" fmla="*/ 5460275 w 7955280"/>
              <a:gd name="connsiteY147" fmla="*/ 7889966 h 7903029"/>
              <a:gd name="connsiteX148" fmla="*/ 5212080 w 7955280"/>
              <a:gd name="connsiteY148" fmla="*/ 7903029 h 7903029"/>
              <a:gd name="connsiteX149" fmla="*/ 5120640 w 7955280"/>
              <a:gd name="connsiteY149" fmla="*/ 7863840 h 7903029"/>
              <a:gd name="connsiteX150" fmla="*/ 5081452 w 7955280"/>
              <a:gd name="connsiteY150" fmla="*/ 7785463 h 7903029"/>
              <a:gd name="connsiteX151" fmla="*/ 5003075 w 7955280"/>
              <a:gd name="connsiteY151" fmla="*/ 7733212 h 7903029"/>
              <a:gd name="connsiteX152" fmla="*/ 4963886 w 7955280"/>
              <a:gd name="connsiteY152" fmla="*/ 7694023 h 7903029"/>
              <a:gd name="connsiteX153" fmla="*/ 4911635 w 7955280"/>
              <a:gd name="connsiteY153" fmla="*/ 7667897 h 7903029"/>
              <a:gd name="connsiteX154" fmla="*/ 4794069 w 7955280"/>
              <a:gd name="connsiteY154" fmla="*/ 7576457 h 7903029"/>
              <a:gd name="connsiteX155" fmla="*/ 4728755 w 7955280"/>
              <a:gd name="connsiteY155" fmla="*/ 7563395 h 7903029"/>
              <a:gd name="connsiteX156" fmla="*/ 4689566 w 7955280"/>
              <a:gd name="connsiteY156" fmla="*/ 7537269 h 7903029"/>
              <a:gd name="connsiteX157" fmla="*/ 4650378 w 7955280"/>
              <a:gd name="connsiteY157" fmla="*/ 7524206 h 7903029"/>
              <a:gd name="connsiteX158" fmla="*/ 4611189 w 7955280"/>
              <a:gd name="connsiteY158" fmla="*/ 7485017 h 7903029"/>
              <a:gd name="connsiteX159" fmla="*/ 4558938 w 7955280"/>
              <a:gd name="connsiteY159" fmla="*/ 7471955 h 7903029"/>
              <a:gd name="connsiteX160" fmla="*/ 4519749 w 7955280"/>
              <a:gd name="connsiteY160" fmla="*/ 7458892 h 7903029"/>
              <a:gd name="connsiteX161" fmla="*/ 4467498 w 7955280"/>
              <a:gd name="connsiteY161" fmla="*/ 7432766 h 7903029"/>
              <a:gd name="connsiteX162" fmla="*/ 4376058 w 7955280"/>
              <a:gd name="connsiteY162" fmla="*/ 7406640 h 7903029"/>
              <a:gd name="connsiteX163" fmla="*/ 4336869 w 7955280"/>
              <a:gd name="connsiteY163" fmla="*/ 7393577 h 7903029"/>
              <a:gd name="connsiteX164" fmla="*/ 4297680 w 7955280"/>
              <a:gd name="connsiteY164" fmla="*/ 7354389 h 7903029"/>
              <a:gd name="connsiteX165" fmla="*/ 4258492 w 7955280"/>
              <a:gd name="connsiteY165" fmla="*/ 7302137 h 7903029"/>
              <a:gd name="connsiteX166" fmla="*/ 4232366 w 7955280"/>
              <a:gd name="connsiteY166" fmla="*/ 7262949 h 7903029"/>
              <a:gd name="connsiteX167" fmla="*/ 4140926 w 7955280"/>
              <a:gd name="connsiteY167" fmla="*/ 7145383 h 7903029"/>
              <a:gd name="connsiteX168" fmla="*/ 4127863 w 7955280"/>
              <a:gd name="connsiteY168" fmla="*/ 7106195 h 7903029"/>
              <a:gd name="connsiteX169" fmla="*/ 4075612 w 7955280"/>
              <a:gd name="connsiteY169" fmla="*/ 7027817 h 7903029"/>
              <a:gd name="connsiteX170" fmla="*/ 3997235 w 7955280"/>
              <a:gd name="connsiteY170" fmla="*/ 6884126 h 7903029"/>
              <a:gd name="connsiteX171" fmla="*/ 3971109 w 7955280"/>
              <a:gd name="connsiteY171" fmla="*/ 6844937 h 7903029"/>
              <a:gd name="connsiteX172" fmla="*/ 3944983 w 7955280"/>
              <a:gd name="connsiteY172" fmla="*/ 6727372 h 7903029"/>
              <a:gd name="connsiteX173" fmla="*/ 3905795 w 7955280"/>
              <a:gd name="connsiteY173" fmla="*/ 6662057 h 7903029"/>
              <a:gd name="connsiteX174" fmla="*/ 3879669 w 7955280"/>
              <a:gd name="connsiteY174" fmla="*/ 6609806 h 7903029"/>
              <a:gd name="connsiteX175" fmla="*/ 3840480 w 7955280"/>
              <a:gd name="connsiteY175" fmla="*/ 6557555 h 7903029"/>
              <a:gd name="connsiteX176" fmla="*/ 3788229 w 7955280"/>
              <a:gd name="connsiteY176" fmla="*/ 6466115 h 7903029"/>
              <a:gd name="connsiteX177" fmla="*/ 3749040 w 7955280"/>
              <a:gd name="connsiteY177" fmla="*/ 6335486 h 7903029"/>
              <a:gd name="connsiteX178" fmla="*/ 3696789 w 7955280"/>
              <a:gd name="connsiteY178" fmla="*/ 6217920 h 7903029"/>
              <a:gd name="connsiteX179" fmla="*/ 3657600 w 7955280"/>
              <a:gd name="connsiteY179" fmla="*/ 6126480 h 7903029"/>
              <a:gd name="connsiteX180" fmla="*/ 3605349 w 7955280"/>
              <a:gd name="connsiteY180" fmla="*/ 6008915 h 7903029"/>
              <a:gd name="connsiteX181" fmla="*/ 3566160 w 7955280"/>
              <a:gd name="connsiteY181" fmla="*/ 5917475 h 7903029"/>
              <a:gd name="connsiteX182" fmla="*/ 3553098 w 7955280"/>
              <a:gd name="connsiteY182" fmla="*/ 5878286 h 7903029"/>
              <a:gd name="connsiteX183" fmla="*/ 3526972 w 7955280"/>
              <a:gd name="connsiteY183" fmla="*/ 5826035 h 7903029"/>
              <a:gd name="connsiteX184" fmla="*/ 3461658 w 7955280"/>
              <a:gd name="connsiteY184" fmla="*/ 5669280 h 7903029"/>
              <a:gd name="connsiteX185" fmla="*/ 3461658 w 7955280"/>
              <a:gd name="connsiteY185" fmla="*/ 5669280 h 7903029"/>
              <a:gd name="connsiteX186" fmla="*/ 3448595 w 7955280"/>
              <a:gd name="connsiteY186" fmla="*/ 5630092 h 7903029"/>
              <a:gd name="connsiteX187" fmla="*/ 3422469 w 7955280"/>
              <a:gd name="connsiteY187" fmla="*/ 5538652 h 7903029"/>
              <a:gd name="connsiteX188" fmla="*/ 3396343 w 7955280"/>
              <a:gd name="connsiteY188" fmla="*/ 5486400 h 7903029"/>
              <a:gd name="connsiteX189" fmla="*/ 3383280 w 7955280"/>
              <a:gd name="connsiteY189" fmla="*/ 5434149 h 7903029"/>
              <a:gd name="connsiteX190" fmla="*/ 3357155 w 7955280"/>
              <a:gd name="connsiteY190" fmla="*/ 5381897 h 7903029"/>
              <a:gd name="connsiteX191" fmla="*/ 3331029 w 7955280"/>
              <a:gd name="connsiteY191" fmla="*/ 5303520 h 7903029"/>
              <a:gd name="connsiteX192" fmla="*/ 3252652 w 7955280"/>
              <a:gd name="connsiteY192" fmla="*/ 5225143 h 7903029"/>
              <a:gd name="connsiteX193" fmla="*/ 3239589 w 7955280"/>
              <a:gd name="connsiteY193" fmla="*/ 5185955 h 7903029"/>
              <a:gd name="connsiteX194" fmla="*/ 3161212 w 7955280"/>
              <a:gd name="connsiteY194" fmla="*/ 5120640 h 7903029"/>
              <a:gd name="connsiteX195" fmla="*/ 3056709 w 7955280"/>
              <a:gd name="connsiteY195" fmla="*/ 5068389 h 7903029"/>
              <a:gd name="connsiteX196" fmla="*/ 3017520 w 7955280"/>
              <a:gd name="connsiteY196" fmla="*/ 5042263 h 7903029"/>
              <a:gd name="connsiteX197" fmla="*/ 2782389 w 7955280"/>
              <a:gd name="connsiteY197" fmla="*/ 5016137 h 7903029"/>
              <a:gd name="connsiteX198" fmla="*/ 2743200 w 7955280"/>
              <a:gd name="connsiteY198" fmla="*/ 5003075 h 7903029"/>
              <a:gd name="connsiteX199" fmla="*/ 2625635 w 7955280"/>
              <a:gd name="connsiteY199" fmla="*/ 5029200 h 7903029"/>
              <a:gd name="connsiteX200" fmla="*/ 2573383 w 7955280"/>
              <a:gd name="connsiteY200" fmla="*/ 5055326 h 7903029"/>
              <a:gd name="connsiteX201" fmla="*/ 2534195 w 7955280"/>
              <a:gd name="connsiteY201" fmla="*/ 5068389 h 7903029"/>
              <a:gd name="connsiteX202" fmla="*/ 2403566 w 7955280"/>
              <a:gd name="connsiteY202" fmla="*/ 5172892 h 7903029"/>
              <a:gd name="connsiteX203" fmla="*/ 2351315 w 7955280"/>
              <a:gd name="connsiteY203" fmla="*/ 5212080 h 7903029"/>
              <a:gd name="connsiteX204" fmla="*/ 2259875 w 7955280"/>
              <a:gd name="connsiteY204" fmla="*/ 5238206 h 7903029"/>
              <a:gd name="connsiteX205" fmla="*/ 2181498 w 7955280"/>
              <a:gd name="connsiteY205" fmla="*/ 5290457 h 7903029"/>
              <a:gd name="connsiteX206" fmla="*/ 2063932 w 7955280"/>
              <a:gd name="connsiteY206" fmla="*/ 5381897 h 7903029"/>
              <a:gd name="connsiteX207" fmla="*/ 1985555 w 7955280"/>
              <a:gd name="connsiteY207" fmla="*/ 5408023 h 7903029"/>
              <a:gd name="connsiteX208" fmla="*/ 1946366 w 7955280"/>
              <a:gd name="connsiteY208" fmla="*/ 5447212 h 7903029"/>
              <a:gd name="connsiteX209" fmla="*/ 1841863 w 7955280"/>
              <a:gd name="connsiteY209" fmla="*/ 5473337 h 7903029"/>
              <a:gd name="connsiteX210" fmla="*/ 1593669 w 7955280"/>
              <a:gd name="connsiteY210" fmla="*/ 5460275 h 7903029"/>
              <a:gd name="connsiteX211" fmla="*/ 1554480 w 7955280"/>
              <a:gd name="connsiteY211" fmla="*/ 5408023 h 7903029"/>
              <a:gd name="connsiteX212" fmla="*/ 1502229 w 7955280"/>
              <a:gd name="connsiteY212" fmla="*/ 5329646 h 7903029"/>
              <a:gd name="connsiteX213" fmla="*/ 1476103 w 7955280"/>
              <a:gd name="connsiteY213" fmla="*/ 5290457 h 7903029"/>
              <a:gd name="connsiteX214" fmla="*/ 1397726 w 7955280"/>
              <a:gd name="connsiteY214" fmla="*/ 5212080 h 7903029"/>
              <a:gd name="connsiteX215" fmla="*/ 1332412 w 7955280"/>
              <a:gd name="connsiteY215" fmla="*/ 5120640 h 7903029"/>
              <a:gd name="connsiteX216" fmla="*/ 1293223 w 7955280"/>
              <a:gd name="connsiteY216" fmla="*/ 5094515 h 7903029"/>
              <a:gd name="connsiteX217" fmla="*/ 1227909 w 7955280"/>
              <a:gd name="connsiteY217" fmla="*/ 5003075 h 7903029"/>
              <a:gd name="connsiteX218" fmla="*/ 1201783 w 7955280"/>
              <a:gd name="connsiteY218" fmla="*/ 4950823 h 7903029"/>
              <a:gd name="connsiteX219" fmla="*/ 1149532 w 7955280"/>
              <a:gd name="connsiteY219" fmla="*/ 4872446 h 7903029"/>
              <a:gd name="connsiteX220" fmla="*/ 1123406 w 7955280"/>
              <a:gd name="connsiteY220" fmla="*/ 4820195 h 7903029"/>
              <a:gd name="connsiteX221" fmla="*/ 1084218 w 7955280"/>
              <a:gd name="connsiteY221" fmla="*/ 4781006 h 7903029"/>
              <a:gd name="connsiteX222" fmla="*/ 1058092 w 7955280"/>
              <a:gd name="connsiteY222" fmla="*/ 4741817 h 7903029"/>
              <a:gd name="connsiteX223" fmla="*/ 1031966 w 7955280"/>
              <a:gd name="connsiteY223" fmla="*/ 4650377 h 7903029"/>
              <a:gd name="connsiteX224" fmla="*/ 1005840 w 7955280"/>
              <a:gd name="connsiteY224" fmla="*/ 4611189 h 7903029"/>
              <a:gd name="connsiteX225" fmla="*/ 992778 w 7955280"/>
              <a:gd name="connsiteY225" fmla="*/ 4572000 h 7903029"/>
              <a:gd name="connsiteX226" fmla="*/ 966652 w 7955280"/>
              <a:gd name="connsiteY226" fmla="*/ 4532812 h 7903029"/>
              <a:gd name="connsiteX227" fmla="*/ 953589 w 7955280"/>
              <a:gd name="connsiteY227" fmla="*/ 4480560 h 7903029"/>
              <a:gd name="connsiteX228" fmla="*/ 901338 w 7955280"/>
              <a:gd name="connsiteY228" fmla="*/ 4336869 h 7903029"/>
              <a:gd name="connsiteX229" fmla="*/ 836023 w 7955280"/>
              <a:gd name="connsiteY229" fmla="*/ 4245429 h 7903029"/>
              <a:gd name="connsiteX230" fmla="*/ 783772 w 7955280"/>
              <a:gd name="connsiteY230" fmla="*/ 4180115 h 7903029"/>
              <a:gd name="connsiteX231" fmla="*/ 770709 w 7955280"/>
              <a:gd name="connsiteY231" fmla="*/ 4140926 h 7903029"/>
              <a:gd name="connsiteX232" fmla="*/ 718458 w 7955280"/>
              <a:gd name="connsiteY232" fmla="*/ 4088675 h 7903029"/>
              <a:gd name="connsiteX233" fmla="*/ 692332 w 7955280"/>
              <a:gd name="connsiteY233" fmla="*/ 4036423 h 7903029"/>
              <a:gd name="connsiteX234" fmla="*/ 627018 w 7955280"/>
              <a:gd name="connsiteY234" fmla="*/ 3958046 h 7903029"/>
              <a:gd name="connsiteX235" fmla="*/ 574766 w 7955280"/>
              <a:gd name="connsiteY235" fmla="*/ 3879669 h 7903029"/>
              <a:gd name="connsiteX236" fmla="*/ 548640 w 7955280"/>
              <a:gd name="connsiteY236" fmla="*/ 3840480 h 7903029"/>
              <a:gd name="connsiteX237" fmla="*/ 509452 w 7955280"/>
              <a:gd name="connsiteY237" fmla="*/ 3814355 h 7903029"/>
              <a:gd name="connsiteX238" fmla="*/ 418012 w 7955280"/>
              <a:gd name="connsiteY238" fmla="*/ 3683726 h 7903029"/>
              <a:gd name="connsiteX239" fmla="*/ 378823 w 7955280"/>
              <a:gd name="connsiteY239" fmla="*/ 3657600 h 7903029"/>
              <a:gd name="connsiteX240" fmla="*/ 352698 w 7955280"/>
              <a:gd name="connsiteY240" fmla="*/ 3618412 h 7903029"/>
              <a:gd name="connsiteX241" fmla="*/ 274320 w 7955280"/>
              <a:gd name="connsiteY241" fmla="*/ 3540035 h 7903029"/>
              <a:gd name="connsiteX242" fmla="*/ 248195 w 7955280"/>
              <a:gd name="connsiteY242" fmla="*/ 3500846 h 7903029"/>
              <a:gd name="connsiteX243" fmla="*/ 169818 w 7955280"/>
              <a:gd name="connsiteY243" fmla="*/ 3448595 h 7903029"/>
              <a:gd name="connsiteX244" fmla="*/ 104503 w 7955280"/>
              <a:gd name="connsiteY244" fmla="*/ 3396343 h 7903029"/>
              <a:gd name="connsiteX245" fmla="*/ 65315 w 7955280"/>
              <a:gd name="connsiteY245" fmla="*/ 3357155 h 7903029"/>
              <a:gd name="connsiteX246" fmla="*/ 0 w 7955280"/>
              <a:gd name="connsiteY246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148149 w 7955280"/>
              <a:gd name="connsiteY43" fmla="*/ 143692 h 7903029"/>
              <a:gd name="connsiteX44" fmla="*/ 3487783 w 7955280"/>
              <a:gd name="connsiteY44" fmla="*/ 130629 h 7903029"/>
              <a:gd name="connsiteX45" fmla="*/ 3918858 w 7955280"/>
              <a:gd name="connsiteY45" fmla="*/ 156755 h 7903029"/>
              <a:gd name="connsiteX46" fmla="*/ 4088675 w 7955280"/>
              <a:gd name="connsiteY46" fmla="*/ 182880 h 7903029"/>
              <a:gd name="connsiteX47" fmla="*/ 4140926 w 7955280"/>
              <a:gd name="connsiteY47" fmla="*/ 195943 h 7903029"/>
              <a:gd name="connsiteX48" fmla="*/ 4153989 w 7955280"/>
              <a:gd name="connsiteY48" fmla="*/ 300446 h 7903029"/>
              <a:gd name="connsiteX49" fmla="*/ 4180115 w 7955280"/>
              <a:gd name="connsiteY49" fmla="*/ 418012 h 7903029"/>
              <a:gd name="connsiteX50" fmla="*/ 4193178 w 7955280"/>
              <a:gd name="connsiteY50" fmla="*/ 561703 h 7903029"/>
              <a:gd name="connsiteX51" fmla="*/ 4219303 w 7955280"/>
              <a:gd name="connsiteY51" fmla="*/ 653143 h 7903029"/>
              <a:gd name="connsiteX52" fmla="*/ 4232366 w 7955280"/>
              <a:gd name="connsiteY52" fmla="*/ 718457 h 7903029"/>
              <a:gd name="connsiteX53" fmla="*/ 4258492 w 7955280"/>
              <a:gd name="connsiteY53" fmla="*/ 940526 h 7903029"/>
              <a:gd name="connsiteX54" fmla="*/ 4310743 w 7955280"/>
              <a:gd name="connsiteY54" fmla="*/ 1619795 h 7903029"/>
              <a:gd name="connsiteX55" fmla="*/ 4480560 w 7955280"/>
              <a:gd name="connsiteY55" fmla="*/ 1672046 h 7903029"/>
              <a:gd name="connsiteX56" fmla="*/ 4585063 w 7955280"/>
              <a:gd name="connsiteY56" fmla="*/ 1711235 h 7903029"/>
              <a:gd name="connsiteX57" fmla="*/ 4650378 w 7955280"/>
              <a:gd name="connsiteY57" fmla="*/ 1737360 h 7903029"/>
              <a:gd name="connsiteX58" fmla="*/ 4728755 w 7955280"/>
              <a:gd name="connsiteY58" fmla="*/ 1763486 h 7903029"/>
              <a:gd name="connsiteX59" fmla="*/ 4767943 w 7955280"/>
              <a:gd name="connsiteY59" fmla="*/ 1789612 h 7903029"/>
              <a:gd name="connsiteX60" fmla="*/ 4807132 w 7955280"/>
              <a:gd name="connsiteY60" fmla="*/ 1802675 h 7903029"/>
              <a:gd name="connsiteX61" fmla="*/ 4937760 w 7955280"/>
              <a:gd name="connsiteY61" fmla="*/ 1841863 h 7903029"/>
              <a:gd name="connsiteX62" fmla="*/ 5029200 w 7955280"/>
              <a:gd name="connsiteY62" fmla="*/ 1881052 h 7903029"/>
              <a:gd name="connsiteX63" fmla="*/ 5081452 w 7955280"/>
              <a:gd name="connsiteY63" fmla="*/ 1907177 h 7903029"/>
              <a:gd name="connsiteX64" fmla="*/ 5120640 w 7955280"/>
              <a:gd name="connsiteY64" fmla="*/ 1920240 h 7903029"/>
              <a:gd name="connsiteX65" fmla="*/ 5212080 w 7955280"/>
              <a:gd name="connsiteY65" fmla="*/ 1959429 h 7903029"/>
              <a:gd name="connsiteX66" fmla="*/ 5251269 w 7955280"/>
              <a:gd name="connsiteY66" fmla="*/ 1985555 h 7903029"/>
              <a:gd name="connsiteX67" fmla="*/ 5290458 w 7955280"/>
              <a:gd name="connsiteY67" fmla="*/ 1998617 h 7903029"/>
              <a:gd name="connsiteX68" fmla="*/ 5721532 w 7955280"/>
              <a:gd name="connsiteY68" fmla="*/ 2011680 h 7903029"/>
              <a:gd name="connsiteX69" fmla="*/ 6165669 w 7955280"/>
              <a:gd name="connsiteY69" fmla="*/ 2011680 h 7903029"/>
              <a:gd name="connsiteX70" fmla="*/ 6609806 w 7955280"/>
              <a:gd name="connsiteY70" fmla="*/ 2024743 h 7903029"/>
              <a:gd name="connsiteX71" fmla="*/ 6753498 w 7955280"/>
              <a:gd name="connsiteY71" fmla="*/ 2050869 h 7903029"/>
              <a:gd name="connsiteX72" fmla="*/ 6884126 w 7955280"/>
              <a:gd name="connsiteY72" fmla="*/ 2076995 h 7903029"/>
              <a:gd name="connsiteX73" fmla="*/ 6962503 w 7955280"/>
              <a:gd name="connsiteY73" fmla="*/ 2103120 h 7903029"/>
              <a:gd name="connsiteX74" fmla="*/ 7001692 w 7955280"/>
              <a:gd name="connsiteY74" fmla="*/ 2116183 h 7903029"/>
              <a:gd name="connsiteX75" fmla="*/ 7080069 w 7955280"/>
              <a:gd name="connsiteY75" fmla="*/ 2155372 h 7903029"/>
              <a:gd name="connsiteX76" fmla="*/ 7119258 w 7955280"/>
              <a:gd name="connsiteY76" fmla="*/ 2181497 h 7903029"/>
              <a:gd name="connsiteX77" fmla="*/ 7158446 w 7955280"/>
              <a:gd name="connsiteY77" fmla="*/ 2194560 h 7903029"/>
              <a:gd name="connsiteX78" fmla="*/ 7197635 w 7955280"/>
              <a:gd name="connsiteY78" fmla="*/ 2220686 h 7903029"/>
              <a:gd name="connsiteX79" fmla="*/ 7276012 w 7955280"/>
              <a:gd name="connsiteY79" fmla="*/ 2233749 h 7903029"/>
              <a:gd name="connsiteX80" fmla="*/ 7341326 w 7955280"/>
              <a:gd name="connsiteY80" fmla="*/ 2286000 h 7903029"/>
              <a:gd name="connsiteX81" fmla="*/ 7393578 w 7955280"/>
              <a:gd name="connsiteY81" fmla="*/ 2299063 h 7903029"/>
              <a:gd name="connsiteX82" fmla="*/ 7432766 w 7955280"/>
              <a:gd name="connsiteY82" fmla="*/ 2325189 h 7903029"/>
              <a:gd name="connsiteX83" fmla="*/ 7458892 w 7955280"/>
              <a:gd name="connsiteY83" fmla="*/ 2364377 h 7903029"/>
              <a:gd name="connsiteX84" fmla="*/ 7524206 w 7955280"/>
              <a:gd name="connsiteY84" fmla="*/ 2377440 h 7903029"/>
              <a:gd name="connsiteX85" fmla="*/ 7641772 w 7955280"/>
              <a:gd name="connsiteY85" fmla="*/ 2429692 h 7903029"/>
              <a:gd name="connsiteX86" fmla="*/ 7680960 w 7955280"/>
              <a:gd name="connsiteY86" fmla="*/ 2586446 h 7903029"/>
              <a:gd name="connsiteX87" fmla="*/ 7707086 w 7955280"/>
              <a:gd name="connsiteY87" fmla="*/ 2782389 h 7903029"/>
              <a:gd name="connsiteX88" fmla="*/ 7733212 w 7955280"/>
              <a:gd name="connsiteY88" fmla="*/ 3331029 h 7903029"/>
              <a:gd name="connsiteX89" fmla="*/ 7759338 w 7955280"/>
              <a:gd name="connsiteY89" fmla="*/ 3448595 h 7903029"/>
              <a:gd name="connsiteX90" fmla="*/ 7785463 w 7955280"/>
              <a:gd name="connsiteY90" fmla="*/ 3683726 h 7903029"/>
              <a:gd name="connsiteX91" fmla="*/ 7811589 w 7955280"/>
              <a:gd name="connsiteY91" fmla="*/ 3814355 h 7903029"/>
              <a:gd name="connsiteX92" fmla="*/ 7824652 w 7955280"/>
              <a:gd name="connsiteY92" fmla="*/ 3866606 h 7903029"/>
              <a:gd name="connsiteX93" fmla="*/ 7850778 w 7955280"/>
              <a:gd name="connsiteY93" fmla="*/ 3905795 h 7903029"/>
              <a:gd name="connsiteX94" fmla="*/ 7863840 w 7955280"/>
              <a:gd name="connsiteY94" fmla="*/ 3971109 h 7903029"/>
              <a:gd name="connsiteX95" fmla="*/ 7889966 w 7955280"/>
              <a:gd name="connsiteY95" fmla="*/ 4023360 h 7903029"/>
              <a:gd name="connsiteX96" fmla="*/ 7903029 w 7955280"/>
              <a:gd name="connsiteY96" fmla="*/ 4127863 h 7903029"/>
              <a:gd name="connsiteX97" fmla="*/ 7929155 w 7955280"/>
              <a:gd name="connsiteY97" fmla="*/ 4271555 h 7903029"/>
              <a:gd name="connsiteX98" fmla="*/ 7942218 w 7955280"/>
              <a:gd name="connsiteY98" fmla="*/ 4532812 h 7903029"/>
              <a:gd name="connsiteX99" fmla="*/ 7955280 w 7955280"/>
              <a:gd name="connsiteY99" fmla="*/ 4572000 h 7903029"/>
              <a:gd name="connsiteX100" fmla="*/ 7942218 w 7955280"/>
              <a:gd name="connsiteY100" fmla="*/ 4859383 h 7903029"/>
              <a:gd name="connsiteX101" fmla="*/ 7916092 w 7955280"/>
              <a:gd name="connsiteY101" fmla="*/ 4990012 h 7903029"/>
              <a:gd name="connsiteX102" fmla="*/ 7811589 w 7955280"/>
              <a:gd name="connsiteY102" fmla="*/ 5055326 h 7903029"/>
              <a:gd name="connsiteX103" fmla="*/ 7772400 w 7955280"/>
              <a:gd name="connsiteY103" fmla="*/ 5081452 h 7903029"/>
              <a:gd name="connsiteX104" fmla="*/ 7654835 w 7955280"/>
              <a:gd name="connsiteY104" fmla="*/ 5107577 h 7903029"/>
              <a:gd name="connsiteX105" fmla="*/ 7563395 w 7955280"/>
              <a:gd name="connsiteY105" fmla="*/ 5146766 h 7903029"/>
              <a:gd name="connsiteX106" fmla="*/ 7458892 w 7955280"/>
              <a:gd name="connsiteY106" fmla="*/ 5185955 h 7903029"/>
              <a:gd name="connsiteX107" fmla="*/ 7354389 w 7955280"/>
              <a:gd name="connsiteY107" fmla="*/ 5264332 h 7903029"/>
              <a:gd name="connsiteX108" fmla="*/ 7315200 w 7955280"/>
              <a:gd name="connsiteY108" fmla="*/ 5303520 h 7903029"/>
              <a:gd name="connsiteX109" fmla="*/ 7276012 w 7955280"/>
              <a:gd name="connsiteY109" fmla="*/ 5316583 h 7903029"/>
              <a:gd name="connsiteX110" fmla="*/ 7236823 w 7955280"/>
              <a:gd name="connsiteY110" fmla="*/ 5342709 h 7903029"/>
              <a:gd name="connsiteX111" fmla="*/ 7197635 w 7955280"/>
              <a:gd name="connsiteY111" fmla="*/ 5381897 h 7903029"/>
              <a:gd name="connsiteX112" fmla="*/ 7145383 w 7955280"/>
              <a:gd name="connsiteY112" fmla="*/ 5394960 h 7903029"/>
              <a:gd name="connsiteX113" fmla="*/ 7053943 w 7955280"/>
              <a:gd name="connsiteY113" fmla="*/ 5460275 h 7903029"/>
              <a:gd name="connsiteX114" fmla="*/ 7001692 w 7955280"/>
              <a:gd name="connsiteY114" fmla="*/ 5486400 h 7903029"/>
              <a:gd name="connsiteX115" fmla="*/ 6975566 w 7955280"/>
              <a:gd name="connsiteY115" fmla="*/ 5525589 h 7903029"/>
              <a:gd name="connsiteX116" fmla="*/ 6923315 w 7955280"/>
              <a:gd name="connsiteY116" fmla="*/ 5551715 h 7903029"/>
              <a:gd name="connsiteX117" fmla="*/ 6858000 w 7955280"/>
              <a:gd name="connsiteY117" fmla="*/ 5590903 h 7903029"/>
              <a:gd name="connsiteX118" fmla="*/ 6753498 w 7955280"/>
              <a:gd name="connsiteY118" fmla="*/ 5643155 h 7903029"/>
              <a:gd name="connsiteX119" fmla="*/ 6740435 w 7955280"/>
              <a:gd name="connsiteY119" fmla="*/ 5682343 h 7903029"/>
              <a:gd name="connsiteX120" fmla="*/ 6701246 w 7955280"/>
              <a:gd name="connsiteY120" fmla="*/ 5695406 h 7903029"/>
              <a:gd name="connsiteX121" fmla="*/ 6622869 w 7955280"/>
              <a:gd name="connsiteY121" fmla="*/ 5747657 h 7903029"/>
              <a:gd name="connsiteX122" fmla="*/ 6439989 w 7955280"/>
              <a:gd name="connsiteY122" fmla="*/ 5839097 h 7903029"/>
              <a:gd name="connsiteX123" fmla="*/ 6348549 w 7955280"/>
              <a:gd name="connsiteY123" fmla="*/ 5865223 h 7903029"/>
              <a:gd name="connsiteX124" fmla="*/ 6270172 w 7955280"/>
              <a:gd name="connsiteY124" fmla="*/ 5917475 h 7903029"/>
              <a:gd name="connsiteX125" fmla="*/ 6126480 w 7955280"/>
              <a:gd name="connsiteY125" fmla="*/ 5956663 h 7903029"/>
              <a:gd name="connsiteX126" fmla="*/ 6113418 w 7955280"/>
              <a:gd name="connsiteY126" fmla="*/ 5995852 h 7903029"/>
              <a:gd name="connsiteX127" fmla="*/ 6074229 w 7955280"/>
              <a:gd name="connsiteY127" fmla="*/ 6021977 h 7903029"/>
              <a:gd name="connsiteX128" fmla="*/ 5995852 w 7955280"/>
              <a:gd name="connsiteY128" fmla="*/ 6087292 h 7903029"/>
              <a:gd name="connsiteX129" fmla="*/ 5904412 w 7955280"/>
              <a:gd name="connsiteY129" fmla="*/ 6204857 h 7903029"/>
              <a:gd name="connsiteX130" fmla="*/ 5878286 w 7955280"/>
              <a:gd name="connsiteY130" fmla="*/ 6244046 h 7903029"/>
              <a:gd name="connsiteX131" fmla="*/ 5865223 w 7955280"/>
              <a:gd name="connsiteY131" fmla="*/ 6283235 h 7903029"/>
              <a:gd name="connsiteX132" fmla="*/ 5812972 w 7955280"/>
              <a:gd name="connsiteY132" fmla="*/ 6322423 h 7903029"/>
              <a:gd name="connsiteX133" fmla="*/ 5799909 w 7955280"/>
              <a:gd name="connsiteY133" fmla="*/ 6361612 h 7903029"/>
              <a:gd name="connsiteX134" fmla="*/ 5734595 w 7955280"/>
              <a:gd name="connsiteY134" fmla="*/ 6413863 h 7903029"/>
              <a:gd name="connsiteX135" fmla="*/ 5695406 w 7955280"/>
              <a:gd name="connsiteY135" fmla="*/ 6453052 h 7903029"/>
              <a:gd name="connsiteX136" fmla="*/ 5682343 w 7955280"/>
              <a:gd name="connsiteY136" fmla="*/ 6531429 h 7903029"/>
              <a:gd name="connsiteX137" fmla="*/ 5656218 w 7955280"/>
              <a:gd name="connsiteY137" fmla="*/ 6609806 h 7903029"/>
              <a:gd name="connsiteX138" fmla="*/ 5643155 w 7955280"/>
              <a:gd name="connsiteY138" fmla="*/ 6688183 h 7903029"/>
              <a:gd name="connsiteX139" fmla="*/ 5617029 w 7955280"/>
              <a:gd name="connsiteY139" fmla="*/ 6792686 h 7903029"/>
              <a:gd name="connsiteX140" fmla="*/ 5603966 w 7955280"/>
              <a:gd name="connsiteY140" fmla="*/ 6975566 h 7903029"/>
              <a:gd name="connsiteX141" fmla="*/ 5590903 w 7955280"/>
              <a:gd name="connsiteY141" fmla="*/ 7040880 h 7903029"/>
              <a:gd name="connsiteX142" fmla="*/ 5577840 w 7955280"/>
              <a:gd name="connsiteY142" fmla="*/ 7223760 h 7903029"/>
              <a:gd name="connsiteX143" fmla="*/ 5590903 w 7955280"/>
              <a:gd name="connsiteY143" fmla="*/ 7733212 h 7903029"/>
              <a:gd name="connsiteX144" fmla="*/ 5551715 w 7955280"/>
              <a:gd name="connsiteY144" fmla="*/ 7863840 h 7903029"/>
              <a:gd name="connsiteX145" fmla="*/ 5512526 w 7955280"/>
              <a:gd name="connsiteY145" fmla="*/ 7876903 h 7903029"/>
              <a:gd name="connsiteX146" fmla="*/ 5460275 w 7955280"/>
              <a:gd name="connsiteY146" fmla="*/ 7889966 h 7903029"/>
              <a:gd name="connsiteX147" fmla="*/ 5212080 w 7955280"/>
              <a:gd name="connsiteY147" fmla="*/ 7903029 h 7903029"/>
              <a:gd name="connsiteX148" fmla="*/ 5120640 w 7955280"/>
              <a:gd name="connsiteY148" fmla="*/ 7863840 h 7903029"/>
              <a:gd name="connsiteX149" fmla="*/ 5081452 w 7955280"/>
              <a:gd name="connsiteY149" fmla="*/ 7785463 h 7903029"/>
              <a:gd name="connsiteX150" fmla="*/ 5003075 w 7955280"/>
              <a:gd name="connsiteY150" fmla="*/ 7733212 h 7903029"/>
              <a:gd name="connsiteX151" fmla="*/ 4963886 w 7955280"/>
              <a:gd name="connsiteY151" fmla="*/ 7694023 h 7903029"/>
              <a:gd name="connsiteX152" fmla="*/ 4911635 w 7955280"/>
              <a:gd name="connsiteY152" fmla="*/ 7667897 h 7903029"/>
              <a:gd name="connsiteX153" fmla="*/ 4794069 w 7955280"/>
              <a:gd name="connsiteY153" fmla="*/ 7576457 h 7903029"/>
              <a:gd name="connsiteX154" fmla="*/ 4728755 w 7955280"/>
              <a:gd name="connsiteY154" fmla="*/ 7563395 h 7903029"/>
              <a:gd name="connsiteX155" fmla="*/ 4689566 w 7955280"/>
              <a:gd name="connsiteY155" fmla="*/ 7537269 h 7903029"/>
              <a:gd name="connsiteX156" fmla="*/ 4650378 w 7955280"/>
              <a:gd name="connsiteY156" fmla="*/ 7524206 h 7903029"/>
              <a:gd name="connsiteX157" fmla="*/ 4611189 w 7955280"/>
              <a:gd name="connsiteY157" fmla="*/ 7485017 h 7903029"/>
              <a:gd name="connsiteX158" fmla="*/ 4558938 w 7955280"/>
              <a:gd name="connsiteY158" fmla="*/ 7471955 h 7903029"/>
              <a:gd name="connsiteX159" fmla="*/ 4519749 w 7955280"/>
              <a:gd name="connsiteY159" fmla="*/ 7458892 h 7903029"/>
              <a:gd name="connsiteX160" fmla="*/ 4467498 w 7955280"/>
              <a:gd name="connsiteY160" fmla="*/ 7432766 h 7903029"/>
              <a:gd name="connsiteX161" fmla="*/ 4376058 w 7955280"/>
              <a:gd name="connsiteY161" fmla="*/ 7406640 h 7903029"/>
              <a:gd name="connsiteX162" fmla="*/ 4336869 w 7955280"/>
              <a:gd name="connsiteY162" fmla="*/ 7393577 h 7903029"/>
              <a:gd name="connsiteX163" fmla="*/ 4297680 w 7955280"/>
              <a:gd name="connsiteY163" fmla="*/ 7354389 h 7903029"/>
              <a:gd name="connsiteX164" fmla="*/ 4258492 w 7955280"/>
              <a:gd name="connsiteY164" fmla="*/ 7302137 h 7903029"/>
              <a:gd name="connsiteX165" fmla="*/ 4232366 w 7955280"/>
              <a:gd name="connsiteY165" fmla="*/ 7262949 h 7903029"/>
              <a:gd name="connsiteX166" fmla="*/ 4140926 w 7955280"/>
              <a:gd name="connsiteY166" fmla="*/ 7145383 h 7903029"/>
              <a:gd name="connsiteX167" fmla="*/ 4127863 w 7955280"/>
              <a:gd name="connsiteY167" fmla="*/ 7106195 h 7903029"/>
              <a:gd name="connsiteX168" fmla="*/ 4075612 w 7955280"/>
              <a:gd name="connsiteY168" fmla="*/ 7027817 h 7903029"/>
              <a:gd name="connsiteX169" fmla="*/ 3997235 w 7955280"/>
              <a:gd name="connsiteY169" fmla="*/ 6884126 h 7903029"/>
              <a:gd name="connsiteX170" fmla="*/ 3971109 w 7955280"/>
              <a:gd name="connsiteY170" fmla="*/ 6844937 h 7903029"/>
              <a:gd name="connsiteX171" fmla="*/ 3944983 w 7955280"/>
              <a:gd name="connsiteY171" fmla="*/ 6727372 h 7903029"/>
              <a:gd name="connsiteX172" fmla="*/ 3905795 w 7955280"/>
              <a:gd name="connsiteY172" fmla="*/ 6662057 h 7903029"/>
              <a:gd name="connsiteX173" fmla="*/ 3879669 w 7955280"/>
              <a:gd name="connsiteY173" fmla="*/ 6609806 h 7903029"/>
              <a:gd name="connsiteX174" fmla="*/ 3840480 w 7955280"/>
              <a:gd name="connsiteY174" fmla="*/ 6557555 h 7903029"/>
              <a:gd name="connsiteX175" fmla="*/ 3788229 w 7955280"/>
              <a:gd name="connsiteY175" fmla="*/ 6466115 h 7903029"/>
              <a:gd name="connsiteX176" fmla="*/ 3749040 w 7955280"/>
              <a:gd name="connsiteY176" fmla="*/ 6335486 h 7903029"/>
              <a:gd name="connsiteX177" fmla="*/ 3696789 w 7955280"/>
              <a:gd name="connsiteY177" fmla="*/ 6217920 h 7903029"/>
              <a:gd name="connsiteX178" fmla="*/ 3657600 w 7955280"/>
              <a:gd name="connsiteY178" fmla="*/ 6126480 h 7903029"/>
              <a:gd name="connsiteX179" fmla="*/ 3605349 w 7955280"/>
              <a:gd name="connsiteY179" fmla="*/ 6008915 h 7903029"/>
              <a:gd name="connsiteX180" fmla="*/ 3566160 w 7955280"/>
              <a:gd name="connsiteY180" fmla="*/ 5917475 h 7903029"/>
              <a:gd name="connsiteX181" fmla="*/ 3553098 w 7955280"/>
              <a:gd name="connsiteY181" fmla="*/ 5878286 h 7903029"/>
              <a:gd name="connsiteX182" fmla="*/ 3526972 w 7955280"/>
              <a:gd name="connsiteY182" fmla="*/ 5826035 h 7903029"/>
              <a:gd name="connsiteX183" fmla="*/ 3461658 w 7955280"/>
              <a:gd name="connsiteY183" fmla="*/ 5669280 h 7903029"/>
              <a:gd name="connsiteX184" fmla="*/ 3461658 w 7955280"/>
              <a:gd name="connsiteY184" fmla="*/ 5669280 h 7903029"/>
              <a:gd name="connsiteX185" fmla="*/ 3448595 w 7955280"/>
              <a:gd name="connsiteY185" fmla="*/ 5630092 h 7903029"/>
              <a:gd name="connsiteX186" fmla="*/ 3422469 w 7955280"/>
              <a:gd name="connsiteY186" fmla="*/ 5538652 h 7903029"/>
              <a:gd name="connsiteX187" fmla="*/ 3396343 w 7955280"/>
              <a:gd name="connsiteY187" fmla="*/ 5486400 h 7903029"/>
              <a:gd name="connsiteX188" fmla="*/ 3383280 w 7955280"/>
              <a:gd name="connsiteY188" fmla="*/ 5434149 h 7903029"/>
              <a:gd name="connsiteX189" fmla="*/ 3357155 w 7955280"/>
              <a:gd name="connsiteY189" fmla="*/ 5381897 h 7903029"/>
              <a:gd name="connsiteX190" fmla="*/ 3331029 w 7955280"/>
              <a:gd name="connsiteY190" fmla="*/ 5303520 h 7903029"/>
              <a:gd name="connsiteX191" fmla="*/ 3252652 w 7955280"/>
              <a:gd name="connsiteY191" fmla="*/ 5225143 h 7903029"/>
              <a:gd name="connsiteX192" fmla="*/ 3239589 w 7955280"/>
              <a:gd name="connsiteY192" fmla="*/ 5185955 h 7903029"/>
              <a:gd name="connsiteX193" fmla="*/ 3161212 w 7955280"/>
              <a:gd name="connsiteY193" fmla="*/ 5120640 h 7903029"/>
              <a:gd name="connsiteX194" fmla="*/ 3056709 w 7955280"/>
              <a:gd name="connsiteY194" fmla="*/ 5068389 h 7903029"/>
              <a:gd name="connsiteX195" fmla="*/ 3017520 w 7955280"/>
              <a:gd name="connsiteY195" fmla="*/ 5042263 h 7903029"/>
              <a:gd name="connsiteX196" fmla="*/ 2782389 w 7955280"/>
              <a:gd name="connsiteY196" fmla="*/ 5016137 h 7903029"/>
              <a:gd name="connsiteX197" fmla="*/ 2743200 w 7955280"/>
              <a:gd name="connsiteY197" fmla="*/ 5003075 h 7903029"/>
              <a:gd name="connsiteX198" fmla="*/ 2625635 w 7955280"/>
              <a:gd name="connsiteY198" fmla="*/ 5029200 h 7903029"/>
              <a:gd name="connsiteX199" fmla="*/ 2573383 w 7955280"/>
              <a:gd name="connsiteY199" fmla="*/ 5055326 h 7903029"/>
              <a:gd name="connsiteX200" fmla="*/ 2534195 w 7955280"/>
              <a:gd name="connsiteY200" fmla="*/ 5068389 h 7903029"/>
              <a:gd name="connsiteX201" fmla="*/ 2403566 w 7955280"/>
              <a:gd name="connsiteY201" fmla="*/ 5172892 h 7903029"/>
              <a:gd name="connsiteX202" fmla="*/ 2351315 w 7955280"/>
              <a:gd name="connsiteY202" fmla="*/ 5212080 h 7903029"/>
              <a:gd name="connsiteX203" fmla="*/ 2259875 w 7955280"/>
              <a:gd name="connsiteY203" fmla="*/ 5238206 h 7903029"/>
              <a:gd name="connsiteX204" fmla="*/ 2181498 w 7955280"/>
              <a:gd name="connsiteY204" fmla="*/ 5290457 h 7903029"/>
              <a:gd name="connsiteX205" fmla="*/ 2063932 w 7955280"/>
              <a:gd name="connsiteY205" fmla="*/ 5381897 h 7903029"/>
              <a:gd name="connsiteX206" fmla="*/ 1985555 w 7955280"/>
              <a:gd name="connsiteY206" fmla="*/ 5408023 h 7903029"/>
              <a:gd name="connsiteX207" fmla="*/ 1946366 w 7955280"/>
              <a:gd name="connsiteY207" fmla="*/ 5447212 h 7903029"/>
              <a:gd name="connsiteX208" fmla="*/ 1841863 w 7955280"/>
              <a:gd name="connsiteY208" fmla="*/ 5473337 h 7903029"/>
              <a:gd name="connsiteX209" fmla="*/ 1593669 w 7955280"/>
              <a:gd name="connsiteY209" fmla="*/ 5460275 h 7903029"/>
              <a:gd name="connsiteX210" fmla="*/ 1554480 w 7955280"/>
              <a:gd name="connsiteY210" fmla="*/ 5408023 h 7903029"/>
              <a:gd name="connsiteX211" fmla="*/ 1502229 w 7955280"/>
              <a:gd name="connsiteY211" fmla="*/ 5329646 h 7903029"/>
              <a:gd name="connsiteX212" fmla="*/ 1476103 w 7955280"/>
              <a:gd name="connsiteY212" fmla="*/ 5290457 h 7903029"/>
              <a:gd name="connsiteX213" fmla="*/ 1397726 w 7955280"/>
              <a:gd name="connsiteY213" fmla="*/ 5212080 h 7903029"/>
              <a:gd name="connsiteX214" fmla="*/ 1332412 w 7955280"/>
              <a:gd name="connsiteY214" fmla="*/ 5120640 h 7903029"/>
              <a:gd name="connsiteX215" fmla="*/ 1293223 w 7955280"/>
              <a:gd name="connsiteY215" fmla="*/ 5094515 h 7903029"/>
              <a:gd name="connsiteX216" fmla="*/ 1227909 w 7955280"/>
              <a:gd name="connsiteY216" fmla="*/ 5003075 h 7903029"/>
              <a:gd name="connsiteX217" fmla="*/ 1201783 w 7955280"/>
              <a:gd name="connsiteY217" fmla="*/ 4950823 h 7903029"/>
              <a:gd name="connsiteX218" fmla="*/ 1149532 w 7955280"/>
              <a:gd name="connsiteY218" fmla="*/ 4872446 h 7903029"/>
              <a:gd name="connsiteX219" fmla="*/ 1123406 w 7955280"/>
              <a:gd name="connsiteY219" fmla="*/ 4820195 h 7903029"/>
              <a:gd name="connsiteX220" fmla="*/ 1084218 w 7955280"/>
              <a:gd name="connsiteY220" fmla="*/ 4781006 h 7903029"/>
              <a:gd name="connsiteX221" fmla="*/ 1058092 w 7955280"/>
              <a:gd name="connsiteY221" fmla="*/ 4741817 h 7903029"/>
              <a:gd name="connsiteX222" fmla="*/ 1031966 w 7955280"/>
              <a:gd name="connsiteY222" fmla="*/ 4650377 h 7903029"/>
              <a:gd name="connsiteX223" fmla="*/ 1005840 w 7955280"/>
              <a:gd name="connsiteY223" fmla="*/ 4611189 h 7903029"/>
              <a:gd name="connsiteX224" fmla="*/ 992778 w 7955280"/>
              <a:gd name="connsiteY224" fmla="*/ 4572000 h 7903029"/>
              <a:gd name="connsiteX225" fmla="*/ 966652 w 7955280"/>
              <a:gd name="connsiteY225" fmla="*/ 4532812 h 7903029"/>
              <a:gd name="connsiteX226" fmla="*/ 953589 w 7955280"/>
              <a:gd name="connsiteY226" fmla="*/ 4480560 h 7903029"/>
              <a:gd name="connsiteX227" fmla="*/ 901338 w 7955280"/>
              <a:gd name="connsiteY227" fmla="*/ 4336869 h 7903029"/>
              <a:gd name="connsiteX228" fmla="*/ 836023 w 7955280"/>
              <a:gd name="connsiteY228" fmla="*/ 4245429 h 7903029"/>
              <a:gd name="connsiteX229" fmla="*/ 783772 w 7955280"/>
              <a:gd name="connsiteY229" fmla="*/ 4180115 h 7903029"/>
              <a:gd name="connsiteX230" fmla="*/ 770709 w 7955280"/>
              <a:gd name="connsiteY230" fmla="*/ 4140926 h 7903029"/>
              <a:gd name="connsiteX231" fmla="*/ 718458 w 7955280"/>
              <a:gd name="connsiteY231" fmla="*/ 4088675 h 7903029"/>
              <a:gd name="connsiteX232" fmla="*/ 692332 w 7955280"/>
              <a:gd name="connsiteY232" fmla="*/ 4036423 h 7903029"/>
              <a:gd name="connsiteX233" fmla="*/ 627018 w 7955280"/>
              <a:gd name="connsiteY233" fmla="*/ 3958046 h 7903029"/>
              <a:gd name="connsiteX234" fmla="*/ 574766 w 7955280"/>
              <a:gd name="connsiteY234" fmla="*/ 3879669 h 7903029"/>
              <a:gd name="connsiteX235" fmla="*/ 548640 w 7955280"/>
              <a:gd name="connsiteY235" fmla="*/ 3840480 h 7903029"/>
              <a:gd name="connsiteX236" fmla="*/ 509452 w 7955280"/>
              <a:gd name="connsiteY236" fmla="*/ 3814355 h 7903029"/>
              <a:gd name="connsiteX237" fmla="*/ 418012 w 7955280"/>
              <a:gd name="connsiteY237" fmla="*/ 3683726 h 7903029"/>
              <a:gd name="connsiteX238" fmla="*/ 378823 w 7955280"/>
              <a:gd name="connsiteY238" fmla="*/ 3657600 h 7903029"/>
              <a:gd name="connsiteX239" fmla="*/ 352698 w 7955280"/>
              <a:gd name="connsiteY239" fmla="*/ 3618412 h 7903029"/>
              <a:gd name="connsiteX240" fmla="*/ 274320 w 7955280"/>
              <a:gd name="connsiteY240" fmla="*/ 3540035 h 7903029"/>
              <a:gd name="connsiteX241" fmla="*/ 248195 w 7955280"/>
              <a:gd name="connsiteY241" fmla="*/ 3500846 h 7903029"/>
              <a:gd name="connsiteX242" fmla="*/ 169818 w 7955280"/>
              <a:gd name="connsiteY242" fmla="*/ 3448595 h 7903029"/>
              <a:gd name="connsiteX243" fmla="*/ 104503 w 7955280"/>
              <a:gd name="connsiteY243" fmla="*/ 3396343 h 7903029"/>
              <a:gd name="connsiteX244" fmla="*/ 65315 w 7955280"/>
              <a:gd name="connsiteY244" fmla="*/ 3357155 h 7903029"/>
              <a:gd name="connsiteX245" fmla="*/ 0 w 7955280"/>
              <a:gd name="connsiteY245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148149 w 7955280"/>
              <a:gd name="connsiteY43" fmla="*/ 143692 h 7903029"/>
              <a:gd name="connsiteX44" fmla="*/ 3487783 w 7955280"/>
              <a:gd name="connsiteY44" fmla="*/ 130629 h 7903029"/>
              <a:gd name="connsiteX45" fmla="*/ 3918858 w 7955280"/>
              <a:gd name="connsiteY45" fmla="*/ 156755 h 7903029"/>
              <a:gd name="connsiteX46" fmla="*/ 4088675 w 7955280"/>
              <a:gd name="connsiteY46" fmla="*/ 182880 h 7903029"/>
              <a:gd name="connsiteX47" fmla="*/ 4140926 w 7955280"/>
              <a:gd name="connsiteY47" fmla="*/ 195943 h 7903029"/>
              <a:gd name="connsiteX48" fmla="*/ 4153989 w 7955280"/>
              <a:gd name="connsiteY48" fmla="*/ 300446 h 7903029"/>
              <a:gd name="connsiteX49" fmla="*/ 4180115 w 7955280"/>
              <a:gd name="connsiteY49" fmla="*/ 418012 h 7903029"/>
              <a:gd name="connsiteX50" fmla="*/ 4193178 w 7955280"/>
              <a:gd name="connsiteY50" fmla="*/ 561703 h 7903029"/>
              <a:gd name="connsiteX51" fmla="*/ 4219303 w 7955280"/>
              <a:gd name="connsiteY51" fmla="*/ 653143 h 7903029"/>
              <a:gd name="connsiteX52" fmla="*/ 4232366 w 7955280"/>
              <a:gd name="connsiteY52" fmla="*/ 718457 h 7903029"/>
              <a:gd name="connsiteX53" fmla="*/ 4258492 w 7955280"/>
              <a:gd name="connsiteY53" fmla="*/ 940526 h 7903029"/>
              <a:gd name="connsiteX54" fmla="*/ 4088675 w 7955280"/>
              <a:gd name="connsiteY54" fmla="*/ 1606733 h 7903029"/>
              <a:gd name="connsiteX55" fmla="*/ 4480560 w 7955280"/>
              <a:gd name="connsiteY55" fmla="*/ 1672046 h 7903029"/>
              <a:gd name="connsiteX56" fmla="*/ 4585063 w 7955280"/>
              <a:gd name="connsiteY56" fmla="*/ 1711235 h 7903029"/>
              <a:gd name="connsiteX57" fmla="*/ 4650378 w 7955280"/>
              <a:gd name="connsiteY57" fmla="*/ 1737360 h 7903029"/>
              <a:gd name="connsiteX58" fmla="*/ 4728755 w 7955280"/>
              <a:gd name="connsiteY58" fmla="*/ 1763486 h 7903029"/>
              <a:gd name="connsiteX59" fmla="*/ 4767943 w 7955280"/>
              <a:gd name="connsiteY59" fmla="*/ 1789612 h 7903029"/>
              <a:gd name="connsiteX60" fmla="*/ 4807132 w 7955280"/>
              <a:gd name="connsiteY60" fmla="*/ 1802675 h 7903029"/>
              <a:gd name="connsiteX61" fmla="*/ 4937760 w 7955280"/>
              <a:gd name="connsiteY61" fmla="*/ 1841863 h 7903029"/>
              <a:gd name="connsiteX62" fmla="*/ 5029200 w 7955280"/>
              <a:gd name="connsiteY62" fmla="*/ 1881052 h 7903029"/>
              <a:gd name="connsiteX63" fmla="*/ 5081452 w 7955280"/>
              <a:gd name="connsiteY63" fmla="*/ 1907177 h 7903029"/>
              <a:gd name="connsiteX64" fmla="*/ 5120640 w 7955280"/>
              <a:gd name="connsiteY64" fmla="*/ 1920240 h 7903029"/>
              <a:gd name="connsiteX65" fmla="*/ 5212080 w 7955280"/>
              <a:gd name="connsiteY65" fmla="*/ 1959429 h 7903029"/>
              <a:gd name="connsiteX66" fmla="*/ 5251269 w 7955280"/>
              <a:gd name="connsiteY66" fmla="*/ 1985555 h 7903029"/>
              <a:gd name="connsiteX67" fmla="*/ 5290458 w 7955280"/>
              <a:gd name="connsiteY67" fmla="*/ 1998617 h 7903029"/>
              <a:gd name="connsiteX68" fmla="*/ 5721532 w 7955280"/>
              <a:gd name="connsiteY68" fmla="*/ 2011680 h 7903029"/>
              <a:gd name="connsiteX69" fmla="*/ 6165669 w 7955280"/>
              <a:gd name="connsiteY69" fmla="*/ 2011680 h 7903029"/>
              <a:gd name="connsiteX70" fmla="*/ 6609806 w 7955280"/>
              <a:gd name="connsiteY70" fmla="*/ 2024743 h 7903029"/>
              <a:gd name="connsiteX71" fmla="*/ 6753498 w 7955280"/>
              <a:gd name="connsiteY71" fmla="*/ 2050869 h 7903029"/>
              <a:gd name="connsiteX72" fmla="*/ 6884126 w 7955280"/>
              <a:gd name="connsiteY72" fmla="*/ 2076995 h 7903029"/>
              <a:gd name="connsiteX73" fmla="*/ 6962503 w 7955280"/>
              <a:gd name="connsiteY73" fmla="*/ 2103120 h 7903029"/>
              <a:gd name="connsiteX74" fmla="*/ 7001692 w 7955280"/>
              <a:gd name="connsiteY74" fmla="*/ 2116183 h 7903029"/>
              <a:gd name="connsiteX75" fmla="*/ 7080069 w 7955280"/>
              <a:gd name="connsiteY75" fmla="*/ 2155372 h 7903029"/>
              <a:gd name="connsiteX76" fmla="*/ 7119258 w 7955280"/>
              <a:gd name="connsiteY76" fmla="*/ 2181497 h 7903029"/>
              <a:gd name="connsiteX77" fmla="*/ 7158446 w 7955280"/>
              <a:gd name="connsiteY77" fmla="*/ 2194560 h 7903029"/>
              <a:gd name="connsiteX78" fmla="*/ 7197635 w 7955280"/>
              <a:gd name="connsiteY78" fmla="*/ 2220686 h 7903029"/>
              <a:gd name="connsiteX79" fmla="*/ 7276012 w 7955280"/>
              <a:gd name="connsiteY79" fmla="*/ 2233749 h 7903029"/>
              <a:gd name="connsiteX80" fmla="*/ 7341326 w 7955280"/>
              <a:gd name="connsiteY80" fmla="*/ 2286000 h 7903029"/>
              <a:gd name="connsiteX81" fmla="*/ 7393578 w 7955280"/>
              <a:gd name="connsiteY81" fmla="*/ 2299063 h 7903029"/>
              <a:gd name="connsiteX82" fmla="*/ 7432766 w 7955280"/>
              <a:gd name="connsiteY82" fmla="*/ 2325189 h 7903029"/>
              <a:gd name="connsiteX83" fmla="*/ 7458892 w 7955280"/>
              <a:gd name="connsiteY83" fmla="*/ 2364377 h 7903029"/>
              <a:gd name="connsiteX84" fmla="*/ 7524206 w 7955280"/>
              <a:gd name="connsiteY84" fmla="*/ 2377440 h 7903029"/>
              <a:gd name="connsiteX85" fmla="*/ 7641772 w 7955280"/>
              <a:gd name="connsiteY85" fmla="*/ 2429692 h 7903029"/>
              <a:gd name="connsiteX86" fmla="*/ 7680960 w 7955280"/>
              <a:gd name="connsiteY86" fmla="*/ 2586446 h 7903029"/>
              <a:gd name="connsiteX87" fmla="*/ 7707086 w 7955280"/>
              <a:gd name="connsiteY87" fmla="*/ 2782389 h 7903029"/>
              <a:gd name="connsiteX88" fmla="*/ 7733212 w 7955280"/>
              <a:gd name="connsiteY88" fmla="*/ 3331029 h 7903029"/>
              <a:gd name="connsiteX89" fmla="*/ 7759338 w 7955280"/>
              <a:gd name="connsiteY89" fmla="*/ 3448595 h 7903029"/>
              <a:gd name="connsiteX90" fmla="*/ 7785463 w 7955280"/>
              <a:gd name="connsiteY90" fmla="*/ 3683726 h 7903029"/>
              <a:gd name="connsiteX91" fmla="*/ 7811589 w 7955280"/>
              <a:gd name="connsiteY91" fmla="*/ 3814355 h 7903029"/>
              <a:gd name="connsiteX92" fmla="*/ 7824652 w 7955280"/>
              <a:gd name="connsiteY92" fmla="*/ 3866606 h 7903029"/>
              <a:gd name="connsiteX93" fmla="*/ 7850778 w 7955280"/>
              <a:gd name="connsiteY93" fmla="*/ 3905795 h 7903029"/>
              <a:gd name="connsiteX94" fmla="*/ 7863840 w 7955280"/>
              <a:gd name="connsiteY94" fmla="*/ 3971109 h 7903029"/>
              <a:gd name="connsiteX95" fmla="*/ 7889966 w 7955280"/>
              <a:gd name="connsiteY95" fmla="*/ 4023360 h 7903029"/>
              <a:gd name="connsiteX96" fmla="*/ 7903029 w 7955280"/>
              <a:gd name="connsiteY96" fmla="*/ 4127863 h 7903029"/>
              <a:gd name="connsiteX97" fmla="*/ 7929155 w 7955280"/>
              <a:gd name="connsiteY97" fmla="*/ 4271555 h 7903029"/>
              <a:gd name="connsiteX98" fmla="*/ 7942218 w 7955280"/>
              <a:gd name="connsiteY98" fmla="*/ 4532812 h 7903029"/>
              <a:gd name="connsiteX99" fmla="*/ 7955280 w 7955280"/>
              <a:gd name="connsiteY99" fmla="*/ 4572000 h 7903029"/>
              <a:gd name="connsiteX100" fmla="*/ 7942218 w 7955280"/>
              <a:gd name="connsiteY100" fmla="*/ 4859383 h 7903029"/>
              <a:gd name="connsiteX101" fmla="*/ 7916092 w 7955280"/>
              <a:gd name="connsiteY101" fmla="*/ 4990012 h 7903029"/>
              <a:gd name="connsiteX102" fmla="*/ 7811589 w 7955280"/>
              <a:gd name="connsiteY102" fmla="*/ 5055326 h 7903029"/>
              <a:gd name="connsiteX103" fmla="*/ 7772400 w 7955280"/>
              <a:gd name="connsiteY103" fmla="*/ 5081452 h 7903029"/>
              <a:gd name="connsiteX104" fmla="*/ 7654835 w 7955280"/>
              <a:gd name="connsiteY104" fmla="*/ 5107577 h 7903029"/>
              <a:gd name="connsiteX105" fmla="*/ 7563395 w 7955280"/>
              <a:gd name="connsiteY105" fmla="*/ 5146766 h 7903029"/>
              <a:gd name="connsiteX106" fmla="*/ 7458892 w 7955280"/>
              <a:gd name="connsiteY106" fmla="*/ 5185955 h 7903029"/>
              <a:gd name="connsiteX107" fmla="*/ 7354389 w 7955280"/>
              <a:gd name="connsiteY107" fmla="*/ 5264332 h 7903029"/>
              <a:gd name="connsiteX108" fmla="*/ 7315200 w 7955280"/>
              <a:gd name="connsiteY108" fmla="*/ 5303520 h 7903029"/>
              <a:gd name="connsiteX109" fmla="*/ 7276012 w 7955280"/>
              <a:gd name="connsiteY109" fmla="*/ 5316583 h 7903029"/>
              <a:gd name="connsiteX110" fmla="*/ 7236823 w 7955280"/>
              <a:gd name="connsiteY110" fmla="*/ 5342709 h 7903029"/>
              <a:gd name="connsiteX111" fmla="*/ 7197635 w 7955280"/>
              <a:gd name="connsiteY111" fmla="*/ 5381897 h 7903029"/>
              <a:gd name="connsiteX112" fmla="*/ 7145383 w 7955280"/>
              <a:gd name="connsiteY112" fmla="*/ 5394960 h 7903029"/>
              <a:gd name="connsiteX113" fmla="*/ 7053943 w 7955280"/>
              <a:gd name="connsiteY113" fmla="*/ 5460275 h 7903029"/>
              <a:gd name="connsiteX114" fmla="*/ 7001692 w 7955280"/>
              <a:gd name="connsiteY114" fmla="*/ 5486400 h 7903029"/>
              <a:gd name="connsiteX115" fmla="*/ 6975566 w 7955280"/>
              <a:gd name="connsiteY115" fmla="*/ 5525589 h 7903029"/>
              <a:gd name="connsiteX116" fmla="*/ 6923315 w 7955280"/>
              <a:gd name="connsiteY116" fmla="*/ 5551715 h 7903029"/>
              <a:gd name="connsiteX117" fmla="*/ 6858000 w 7955280"/>
              <a:gd name="connsiteY117" fmla="*/ 5590903 h 7903029"/>
              <a:gd name="connsiteX118" fmla="*/ 6753498 w 7955280"/>
              <a:gd name="connsiteY118" fmla="*/ 5643155 h 7903029"/>
              <a:gd name="connsiteX119" fmla="*/ 6740435 w 7955280"/>
              <a:gd name="connsiteY119" fmla="*/ 5682343 h 7903029"/>
              <a:gd name="connsiteX120" fmla="*/ 6701246 w 7955280"/>
              <a:gd name="connsiteY120" fmla="*/ 5695406 h 7903029"/>
              <a:gd name="connsiteX121" fmla="*/ 6622869 w 7955280"/>
              <a:gd name="connsiteY121" fmla="*/ 5747657 h 7903029"/>
              <a:gd name="connsiteX122" fmla="*/ 6439989 w 7955280"/>
              <a:gd name="connsiteY122" fmla="*/ 5839097 h 7903029"/>
              <a:gd name="connsiteX123" fmla="*/ 6348549 w 7955280"/>
              <a:gd name="connsiteY123" fmla="*/ 5865223 h 7903029"/>
              <a:gd name="connsiteX124" fmla="*/ 6270172 w 7955280"/>
              <a:gd name="connsiteY124" fmla="*/ 5917475 h 7903029"/>
              <a:gd name="connsiteX125" fmla="*/ 6126480 w 7955280"/>
              <a:gd name="connsiteY125" fmla="*/ 5956663 h 7903029"/>
              <a:gd name="connsiteX126" fmla="*/ 6113418 w 7955280"/>
              <a:gd name="connsiteY126" fmla="*/ 5995852 h 7903029"/>
              <a:gd name="connsiteX127" fmla="*/ 6074229 w 7955280"/>
              <a:gd name="connsiteY127" fmla="*/ 6021977 h 7903029"/>
              <a:gd name="connsiteX128" fmla="*/ 5995852 w 7955280"/>
              <a:gd name="connsiteY128" fmla="*/ 6087292 h 7903029"/>
              <a:gd name="connsiteX129" fmla="*/ 5904412 w 7955280"/>
              <a:gd name="connsiteY129" fmla="*/ 6204857 h 7903029"/>
              <a:gd name="connsiteX130" fmla="*/ 5878286 w 7955280"/>
              <a:gd name="connsiteY130" fmla="*/ 6244046 h 7903029"/>
              <a:gd name="connsiteX131" fmla="*/ 5865223 w 7955280"/>
              <a:gd name="connsiteY131" fmla="*/ 6283235 h 7903029"/>
              <a:gd name="connsiteX132" fmla="*/ 5812972 w 7955280"/>
              <a:gd name="connsiteY132" fmla="*/ 6322423 h 7903029"/>
              <a:gd name="connsiteX133" fmla="*/ 5799909 w 7955280"/>
              <a:gd name="connsiteY133" fmla="*/ 6361612 h 7903029"/>
              <a:gd name="connsiteX134" fmla="*/ 5734595 w 7955280"/>
              <a:gd name="connsiteY134" fmla="*/ 6413863 h 7903029"/>
              <a:gd name="connsiteX135" fmla="*/ 5695406 w 7955280"/>
              <a:gd name="connsiteY135" fmla="*/ 6453052 h 7903029"/>
              <a:gd name="connsiteX136" fmla="*/ 5682343 w 7955280"/>
              <a:gd name="connsiteY136" fmla="*/ 6531429 h 7903029"/>
              <a:gd name="connsiteX137" fmla="*/ 5656218 w 7955280"/>
              <a:gd name="connsiteY137" fmla="*/ 6609806 h 7903029"/>
              <a:gd name="connsiteX138" fmla="*/ 5643155 w 7955280"/>
              <a:gd name="connsiteY138" fmla="*/ 6688183 h 7903029"/>
              <a:gd name="connsiteX139" fmla="*/ 5617029 w 7955280"/>
              <a:gd name="connsiteY139" fmla="*/ 6792686 h 7903029"/>
              <a:gd name="connsiteX140" fmla="*/ 5603966 w 7955280"/>
              <a:gd name="connsiteY140" fmla="*/ 6975566 h 7903029"/>
              <a:gd name="connsiteX141" fmla="*/ 5590903 w 7955280"/>
              <a:gd name="connsiteY141" fmla="*/ 7040880 h 7903029"/>
              <a:gd name="connsiteX142" fmla="*/ 5577840 w 7955280"/>
              <a:gd name="connsiteY142" fmla="*/ 7223760 h 7903029"/>
              <a:gd name="connsiteX143" fmla="*/ 5590903 w 7955280"/>
              <a:gd name="connsiteY143" fmla="*/ 7733212 h 7903029"/>
              <a:gd name="connsiteX144" fmla="*/ 5551715 w 7955280"/>
              <a:gd name="connsiteY144" fmla="*/ 7863840 h 7903029"/>
              <a:gd name="connsiteX145" fmla="*/ 5512526 w 7955280"/>
              <a:gd name="connsiteY145" fmla="*/ 7876903 h 7903029"/>
              <a:gd name="connsiteX146" fmla="*/ 5460275 w 7955280"/>
              <a:gd name="connsiteY146" fmla="*/ 7889966 h 7903029"/>
              <a:gd name="connsiteX147" fmla="*/ 5212080 w 7955280"/>
              <a:gd name="connsiteY147" fmla="*/ 7903029 h 7903029"/>
              <a:gd name="connsiteX148" fmla="*/ 5120640 w 7955280"/>
              <a:gd name="connsiteY148" fmla="*/ 7863840 h 7903029"/>
              <a:gd name="connsiteX149" fmla="*/ 5081452 w 7955280"/>
              <a:gd name="connsiteY149" fmla="*/ 7785463 h 7903029"/>
              <a:gd name="connsiteX150" fmla="*/ 5003075 w 7955280"/>
              <a:gd name="connsiteY150" fmla="*/ 7733212 h 7903029"/>
              <a:gd name="connsiteX151" fmla="*/ 4963886 w 7955280"/>
              <a:gd name="connsiteY151" fmla="*/ 7694023 h 7903029"/>
              <a:gd name="connsiteX152" fmla="*/ 4911635 w 7955280"/>
              <a:gd name="connsiteY152" fmla="*/ 7667897 h 7903029"/>
              <a:gd name="connsiteX153" fmla="*/ 4794069 w 7955280"/>
              <a:gd name="connsiteY153" fmla="*/ 7576457 h 7903029"/>
              <a:gd name="connsiteX154" fmla="*/ 4728755 w 7955280"/>
              <a:gd name="connsiteY154" fmla="*/ 7563395 h 7903029"/>
              <a:gd name="connsiteX155" fmla="*/ 4689566 w 7955280"/>
              <a:gd name="connsiteY155" fmla="*/ 7537269 h 7903029"/>
              <a:gd name="connsiteX156" fmla="*/ 4650378 w 7955280"/>
              <a:gd name="connsiteY156" fmla="*/ 7524206 h 7903029"/>
              <a:gd name="connsiteX157" fmla="*/ 4611189 w 7955280"/>
              <a:gd name="connsiteY157" fmla="*/ 7485017 h 7903029"/>
              <a:gd name="connsiteX158" fmla="*/ 4558938 w 7955280"/>
              <a:gd name="connsiteY158" fmla="*/ 7471955 h 7903029"/>
              <a:gd name="connsiteX159" fmla="*/ 4519749 w 7955280"/>
              <a:gd name="connsiteY159" fmla="*/ 7458892 h 7903029"/>
              <a:gd name="connsiteX160" fmla="*/ 4467498 w 7955280"/>
              <a:gd name="connsiteY160" fmla="*/ 7432766 h 7903029"/>
              <a:gd name="connsiteX161" fmla="*/ 4376058 w 7955280"/>
              <a:gd name="connsiteY161" fmla="*/ 7406640 h 7903029"/>
              <a:gd name="connsiteX162" fmla="*/ 4336869 w 7955280"/>
              <a:gd name="connsiteY162" fmla="*/ 7393577 h 7903029"/>
              <a:gd name="connsiteX163" fmla="*/ 4297680 w 7955280"/>
              <a:gd name="connsiteY163" fmla="*/ 7354389 h 7903029"/>
              <a:gd name="connsiteX164" fmla="*/ 4258492 w 7955280"/>
              <a:gd name="connsiteY164" fmla="*/ 7302137 h 7903029"/>
              <a:gd name="connsiteX165" fmla="*/ 4232366 w 7955280"/>
              <a:gd name="connsiteY165" fmla="*/ 7262949 h 7903029"/>
              <a:gd name="connsiteX166" fmla="*/ 4140926 w 7955280"/>
              <a:gd name="connsiteY166" fmla="*/ 7145383 h 7903029"/>
              <a:gd name="connsiteX167" fmla="*/ 4127863 w 7955280"/>
              <a:gd name="connsiteY167" fmla="*/ 7106195 h 7903029"/>
              <a:gd name="connsiteX168" fmla="*/ 4075612 w 7955280"/>
              <a:gd name="connsiteY168" fmla="*/ 7027817 h 7903029"/>
              <a:gd name="connsiteX169" fmla="*/ 3997235 w 7955280"/>
              <a:gd name="connsiteY169" fmla="*/ 6884126 h 7903029"/>
              <a:gd name="connsiteX170" fmla="*/ 3971109 w 7955280"/>
              <a:gd name="connsiteY170" fmla="*/ 6844937 h 7903029"/>
              <a:gd name="connsiteX171" fmla="*/ 3944983 w 7955280"/>
              <a:gd name="connsiteY171" fmla="*/ 6727372 h 7903029"/>
              <a:gd name="connsiteX172" fmla="*/ 3905795 w 7955280"/>
              <a:gd name="connsiteY172" fmla="*/ 6662057 h 7903029"/>
              <a:gd name="connsiteX173" fmla="*/ 3879669 w 7955280"/>
              <a:gd name="connsiteY173" fmla="*/ 6609806 h 7903029"/>
              <a:gd name="connsiteX174" fmla="*/ 3840480 w 7955280"/>
              <a:gd name="connsiteY174" fmla="*/ 6557555 h 7903029"/>
              <a:gd name="connsiteX175" fmla="*/ 3788229 w 7955280"/>
              <a:gd name="connsiteY175" fmla="*/ 6466115 h 7903029"/>
              <a:gd name="connsiteX176" fmla="*/ 3749040 w 7955280"/>
              <a:gd name="connsiteY176" fmla="*/ 6335486 h 7903029"/>
              <a:gd name="connsiteX177" fmla="*/ 3696789 w 7955280"/>
              <a:gd name="connsiteY177" fmla="*/ 6217920 h 7903029"/>
              <a:gd name="connsiteX178" fmla="*/ 3657600 w 7955280"/>
              <a:gd name="connsiteY178" fmla="*/ 6126480 h 7903029"/>
              <a:gd name="connsiteX179" fmla="*/ 3605349 w 7955280"/>
              <a:gd name="connsiteY179" fmla="*/ 6008915 h 7903029"/>
              <a:gd name="connsiteX180" fmla="*/ 3566160 w 7955280"/>
              <a:gd name="connsiteY180" fmla="*/ 5917475 h 7903029"/>
              <a:gd name="connsiteX181" fmla="*/ 3553098 w 7955280"/>
              <a:gd name="connsiteY181" fmla="*/ 5878286 h 7903029"/>
              <a:gd name="connsiteX182" fmla="*/ 3526972 w 7955280"/>
              <a:gd name="connsiteY182" fmla="*/ 5826035 h 7903029"/>
              <a:gd name="connsiteX183" fmla="*/ 3461658 w 7955280"/>
              <a:gd name="connsiteY183" fmla="*/ 5669280 h 7903029"/>
              <a:gd name="connsiteX184" fmla="*/ 3461658 w 7955280"/>
              <a:gd name="connsiteY184" fmla="*/ 5669280 h 7903029"/>
              <a:gd name="connsiteX185" fmla="*/ 3448595 w 7955280"/>
              <a:gd name="connsiteY185" fmla="*/ 5630092 h 7903029"/>
              <a:gd name="connsiteX186" fmla="*/ 3422469 w 7955280"/>
              <a:gd name="connsiteY186" fmla="*/ 5538652 h 7903029"/>
              <a:gd name="connsiteX187" fmla="*/ 3396343 w 7955280"/>
              <a:gd name="connsiteY187" fmla="*/ 5486400 h 7903029"/>
              <a:gd name="connsiteX188" fmla="*/ 3383280 w 7955280"/>
              <a:gd name="connsiteY188" fmla="*/ 5434149 h 7903029"/>
              <a:gd name="connsiteX189" fmla="*/ 3357155 w 7955280"/>
              <a:gd name="connsiteY189" fmla="*/ 5381897 h 7903029"/>
              <a:gd name="connsiteX190" fmla="*/ 3331029 w 7955280"/>
              <a:gd name="connsiteY190" fmla="*/ 5303520 h 7903029"/>
              <a:gd name="connsiteX191" fmla="*/ 3252652 w 7955280"/>
              <a:gd name="connsiteY191" fmla="*/ 5225143 h 7903029"/>
              <a:gd name="connsiteX192" fmla="*/ 3239589 w 7955280"/>
              <a:gd name="connsiteY192" fmla="*/ 5185955 h 7903029"/>
              <a:gd name="connsiteX193" fmla="*/ 3161212 w 7955280"/>
              <a:gd name="connsiteY193" fmla="*/ 5120640 h 7903029"/>
              <a:gd name="connsiteX194" fmla="*/ 3056709 w 7955280"/>
              <a:gd name="connsiteY194" fmla="*/ 5068389 h 7903029"/>
              <a:gd name="connsiteX195" fmla="*/ 3017520 w 7955280"/>
              <a:gd name="connsiteY195" fmla="*/ 5042263 h 7903029"/>
              <a:gd name="connsiteX196" fmla="*/ 2782389 w 7955280"/>
              <a:gd name="connsiteY196" fmla="*/ 5016137 h 7903029"/>
              <a:gd name="connsiteX197" fmla="*/ 2743200 w 7955280"/>
              <a:gd name="connsiteY197" fmla="*/ 5003075 h 7903029"/>
              <a:gd name="connsiteX198" fmla="*/ 2625635 w 7955280"/>
              <a:gd name="connsiteY198" fmla="*/ 5029200 h 7903029"/>
              <a:gd name="connsiteX199" fmla="*/ 2573383 w 7955280"/>
              <a:gd name="connsiteY199" fmla="*/ 5055326 h 7903029"/>
              <a:gd name="connsiteX200" fmla="*/ 2534195 w 7955280"/>
              <a:gd name="connsiteY200" fmla="*/ 5068389 h 7903029"/>
              <a:gd name="connsiteX201" fmla="*/ 2403566 w 7955280"/>
              <a:gd name="connsiteY201" fmla="*/ 5172892 h 7903029"/>
              <a:gd name="connsiteX202" fmla="*/ 2351315 w 7955280"/>
              <a:gd name="connsiteY202" fmla="*/ 5212080 h 7903029"/>
              <a:gd name="connsiteX203" fmla="*/ 2259875 w 7955280"/>
              <a:gd name="connsiteY203" fmla="*/ 5238206 h 7903029"/>
              <a:gd name="connsiteX204" fmla="*/ 2181498 w 7955280"/>
              <a:gd name="connsiteY204" fmla="*/ 5290457 h 7903029"/>
              <a:gd name="connsiteX205" fmla="*/ 2063932 w 7955280"/>
              <a:gd name="connsiteY205" fmla="*/ 5381897 h 7903029"/>
              <a:gd name="connsiteX206" fmla="*/ 1985555 w 7955280"/>
              <a:gd name="connsiteY206" fmla="*/ 5408023 h 7903029"/>
              <a:gd name="connsiteX207" fmla="*/ 1946366 w 7955280"/>
              <a:gd name="connsiteY207" fmla="*/ 5447212 h 7903029"/>
              <a:gd name="connsiteX208" fmla="*/ 1841863 w 7955280"/>
              <a:gd name="connsiteY208" fmla="*/ 5473337 h 7903029"/>
              <a:gd name="connsiteX209" fmla="*/ 1593669 w 7955280"/>
              <a:gd name="connsiteY209" fmla="*/ 5460275 h 7903029"/>
              <a:gd name="connsiteX210" fmla="*/ 1554480 w 7955280"/>
              <a:gd name="connsiteY210" fmla="*/ 5408023 h 7903029"/>
              <a:gd name="connsiteX211" fmla="*/ 1502229 w 7955280"/>
              <a:gd name="connsiteY211" fmla="*/ 5329646 h 7903029"/>
              <a:gd name="connsiteX212" fmla="*/ 1476103 w 7955280"/>
              <a:gd name="connsiteY212" fmla="*/ 5290457 h 7903029"/>
              <a:gd name="connsiteX213" fmla="*/ 1397726 w 7955280"/>
              <a:gd name="connsiteY213" fmla="*/ 5212080 h 7903029"/>
              <a:gd name="connsiteX214" fmla="*/ 1332412 w 7955280"/>
              <a:gd name="connsiteY214" fmla="*/ 5120640 h 7903029"/>
              <a:gd name="connsiteX215" fmla="*/ 1293223 w 7955280"/>
              <a:gd name="connsiteY215" fmla="*/ 5094515 h 7903029"/>
              <a:gd name="connsiteX216" fmla="*/ 1227909 w 7955280"/>
              <a:gd name="connsiteY216" fmla="*/ 5003075 h 7903029"/>
              <a:gd name="connsiteX217" fmla="*/ 1201783 w 7955280"/>
              <a:gd name="connsiteY217" fmla="*/ 4950823 h 7903029"/>
              <a:gd name="connsiteX218" fmla="*/ 1149532 w 7955280"/>
              <a:gd name="connsiteY218" fmla="*/ 4872446 h 7903029"/>
              <a:gd name="connsiteX219" fmla="*/ 1123406 w 7955280"/>
              <a:gd name="connsiteY219" fmla="*/ 4820195 h 7903029"/>
              <a:gd name="connsiteX220" fmla="*/ 1084218 w 7955280"/>
              <a:gd name="connsiteY220" fmla="*/ 4781006 h 7903029"/>
              <a:gd name="connsiteX221" fmla="*/ 1058092 w 7955280"/>
              <a:gd name="connsiteY221" fmla="*/ 4741817 h 7903029"/>
              <a:gd name="connsiteX222" fmla="*/ 1031966 w 7955280"/>
              <a:gd name="connsiteY222" fmla="*/ 4650377 h 7903029"/>
              <a:gd name="connsiteX223" fmla="*/ 1005840 w 7955280"/>
              <a:gd name="connsiteY223" fmla="*/ 4611189 h 7903029"/>
              <a:gd name="connsiteX224" fmla="*/ 992778 w 7955280"/>
              <a:gd name="connsiteY224" fmla="*/ 4572000 h 7903029"/>
              <a:gd name="connsiteX225" fmla="*/ 966652 w 7955280"/>
              <a:gd name="connsiteY225" fmla="*/ 4532812 h 7903029"/>
              <a:gd name="connsiteX226" fmla="*/ 953589 w 7955280"/>
              <a:gd name="connsiteY226" fmla="*/ 4480560 h 7903029"/>
              <a:gd name="connsiteX227" fmla="*/ 901338 w 7955280"/>
              <a:gd name="connsiteY227" fmla="*/ 4336869 h 7903029"/>
              <a:gd name="connsiteX228" fmla="*/ 836023 w 7955280"/>
              <a:gd name="connsiteY228" fmla="*/ 4245429 h 7903029"/>
              <a:gd name="connsiteX229" fmla="*/ 783772 w 7955280"/>
              <a:gd name="connsiteY229" fmla="*/ 4180115 h 7903029"/>
              <a:gd name="connsiteX230" fmla="*/ 770709 w 7955280"/>
              <a:gd name="connsiteY230" fmla="*/ 4140926 h 7903029"/>
              <a:gd name="connsiteX231" fmla="*/ 718458 w 7955280"/>
              <a:gd name="connsiteY231" fmla="*/ 4088675 h 7903029"/>
              <a:gd name="connsiteX232" fmla="*/ 692332 w 7955280"/>
              <a:gd name="connsiteY232" fmla="*/ 4036423 h 7903029"/>
              <a:gd name="connsiteX233" fmla="*/ 627018 w 7955280"/>
              <a:gd name="connsiteY233" fmla="*/ 3958046 h 7903029"/>
              <a:gd name="connsiteX234" fmla="*/ 574766 w 7955280"/>
              <a:gd name="connsiteY234" fmla="*/ 3879669 h 7903029"/>
              <a:gd name="connsiteX235" fmla="*/ 548640 w 7955280"/>
              <a:gd name="connsiteY235" fmla="*/ 3840480 h 7903029"/>
              <a:gd name="connsiteX236" fmla="*/ 509452 w 7955280"/>
              <a:gd name="connsiteY236" fmla="*/ 3814355 h 7903029"/>
              <a:gd name="connsiteX237" fmla="*/ 418012 w 7955280"/>
              <a:gd name="connsiteY237" fmla="*/ 3683726 h 7903029"/>
              <a:gd name="connsiteX238" fmla="*/ 378823 w 7955280"/>
              <a:gd name="connsiteY238" fmla="*/ 3657600 h 7903029"/>
              <a:gd name="connsiteX239" fmla="*/ 352698 w 7955280"/>
              <a:gd name="connsiteY239" fmla="*/ 3618412 h 7903029"/>
              <a:gd name="connsiteX240" fmla="*/ 274320 w 7955280"/>
              <a:gd name="connsiteY240" fmla="*/ 3540035 h 7903029"/>
              <a:gd name="connsiteX241" fmla="*/ 248195 w 7955280"/>
              <a:gd name="connsiteY241" fmla="*/ 3500846 h 7903029"/>
              <a:gd name="connsiteX242" fmla="*/ 169818 w 7955280"/>
              <a:gd name="connsiteY242" fmla="*/ 3448595 h 7903029"/>
              <a:gd name="connsiteX243" fmla="*/ 104503 w 7955280"/>
              <a:gd name="connsiteY243" fmla="*/ 3396343 h 7903029"/>
              <a:gd name="connsiteX244" fmla="*/ 65315 w 7955280"/>
              <a:gd name="connsiteY244" fmla="*/ 3357155 h 7903029"/>
              <a:gd name="connsiteX245" fmla="*/ 0 w 7955280"/>
              <a:gd name="connsiteY245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148149 w 7955280"/>
              <a:gd name="connsiteY43" fmla="*/ 143692 h 7903029"/>
              <a:gd name="connsiteX44" fmla="*/ 3487783 w 7955280"/>
              <a:gd name="connsiteY44" fmla="*/ 130629 h 7903029"/>
              <a:gd name="connsiteX45" fmla="*/ 3918858 w 7955280"/>
              <a:gd name="connsiteY45" fmla="*/ 156755 h 7903029"/>
              <a:gd name="connsiteX46" fmla="*/ 4088675 w 7955280"/>
              <a:gd name="connsiteY46" fmla="*/ 182880 h 7903029"/>
              <a:gd name="connsiteX47" fmla="*/ 4140926 w 7955280"/>
              <a:gd name="connsiteY47" fmla="*/ 195943 h 7903029"/>
              <a:gd name="connsiteX48" fmla="*/ 4153989 w 7955280"/>
              <a:gd name="connsiteY48" fmla="*/ 300446 h 7903029"/>
              <a:gd name="connsiteX49" fmla="*/ 4180115 w 7955280"/>
              <a:gd name="connsiteY49" fmla="*/ 418012 h 7903029"/>
              <a:gd name="connsiteX50" fmla="*/ 4193178 w 7955280"/>
              <a:gd name="connsiteY50" fmla="*/ 561703 h 7903029"/>
              <a:gd name="connsiteX51" fmla="*/ 4219303 w 7955280"/>
              <a:gd name="connsiteY51" fmla="*/ 653143 h 7903029"/>
              <a:gd name="connsiteX52" fmla="*/ 4232366 w 7955280"/>
              <a:gd name="connsiteY52" fmla="*/ 718457 h 7903029"/>
              <a:gd name="connsiteX53" fmla="*/ 4101738 w 7955280"/>
              <a:gd name="connsiteY53" fmla="*/ 927463 h 7903029"/>
              <a:gd name="connsiteX54" fmla="*/ 4088675 w 7955280"/>
              <a:gd name="connsiteY54" fmla="*/ 1606733 h 7903029"/>
              <a:gd name="connsiteX55" fmla="*/ 4480560 w 7955280"/>
              <a:gd name="connsiteY55" fmla="*/ 1672046 h 7903029"/>
              <a:gd name="connsiteX56" fmla="*/ 4585063 w 7955280"/>
              <a:gd name="connsiteY56" fmla="*/ 1711235 h 7903029"/>
              <a:gd name="connsiteX57" fmla="*/ 4650378 w 7955280"/>
              <a:gd name="connsiteY57" fmla="*/ 1737360 h 7903029"/>
              <a:gd name="connsiteX58" fmla="*/ 4728755 w 7955280"/>
              <a:gd name="connsiteY58" fmla="*/ 1763486 h 7903029"/>
              <a:gd name="connsiteX59" fmla="*/ 4767943 w 7955280"/>
              <a:gd name="connsiteY59" fmla="*/ 1789612 h 7903029"/>
              <a:gd name="connsiteX60" fmla="*/ 4807132 w 7955280"/>
              <a:gd name="connsiteY60" fmla="*/ 1802675 h 7903029"/>
              <a:gd name="connsiteX61" fmla="*/ 4937760 w 7955280"/>
              <a:gd name="connsiteY61" fmla="*/ 1841863 h 7903029"/>
              <a:gd name="connsiteX62" fmla="*/ 5029200 w 7955280"/>
              <a:gd name="connsiteY62" fmla="*/ 1881052 h 7903029"/>
              <a:gd name="connsiteX63" fmla="*/ 5081452 w 7955280"/>
              <a:gd name="connsiteY63" fmla="*/ 1907177 h 7903029"/>
              <a:gd name="connsiteX64" fmla="*/ 5120640 w 7955280"/>
              <a:gd name="connsiteY64" fmla="*/ 1920240 h 7903029"/>
              <a:gd name="connsiteX65" fmla="*/ 5212080 w 7955280"/>
              <a:gd name="connsiteY65" fmla="*/ 1959429 h 7903029"/>
              <a:gd name="connsiteX66" fmla="*/ 5251269 w 7955280"/>
              <a:gd name="connsiteY66" fmla="*/ 1985555 h 7903029"/>
              <a:gd name="connsiteX67" fmla="*/ 5290458 w 7955280"/>
              <a:gd name="connsiteY67" fmla="*/ 1998617 h 7903029"/>
              <a:gd name="connsiteX68" fmla="*/ 5721532 w 7955280"/>
              <a:gd name="connsiteY68" fmla="*/ 2011680 h 7903029"/>
              <a:gd name="connsiteX69" fmla="*/ 6165669 w 7955280"/>
              <a:gd name="connsiteY69" fmla="*/ 2011680 h 7903029"/>
              <a:gd name="connsiteX70" fmla="*/ 6609806 w 7955280"/>
              <a:gd name="connsiteY70" fmla="*/ 2024743 h 7903029"/>
              <a:gd name="connsiteX71" fmla="*/ 6753498 w 7955280"/>
              <a:gd name="connsiteY71" fmla="*/ 2050869 h 7903029"/>
              <a:gd name="connsiteX72" fmla="*/ 6884126 w 7955280"/>
              <a:gd name="connsiteY72" fmla="*/ 2076995 h 7903029"/>
              <a:gd name="connsiteX73" fmla="*/ 6962503 w 7955280"/>
              <a:gd name="connsiteY73" fmla="*/ 2103120 h 7903029"/>
              <a:gd name="connsiteX74" fmla="*/ 7001692 w 7955280"/>
              <a:gd name="connsiteY74" fmla="*/ 2116183 h 7903029"/>
              <a:gd name="connsiteX75" fmla="*/ 7080069 w 7955280"/>
              <a:gd name="connsiteY75" fmla="*/ 2155372 h 7903029"/>
              <a:gd name="connsiteX76" fmla="*/ 7119258 w 7955280"/>
              <a:gd name="connsiteY76" fmla="*/ 2181497 h 7903029"/>
              <a:gd name="connsiteX77" fmla="*/ 7158446 w 7955280"/>
              <a:gd name="connsiteY77" fmla="*/ 2194560 h 7903029"/>
              <a:gd name="connsiteX78" fmla="*/ 7197635 w 7955280"/>
              <a:gd name="connsiteY78" fmla="*/ 2220686 h 7903029"/>
              <a:gd name="connsiteX79" fmla="*/ 7276012 w 7955280"/>
              <a:gd name="connsiteY79" fmla="*/ 2233749 h 7903029"/>
              <a:gd name="connsiteX80" fmla="*/ 7341326 w 7955280"/>
              <a:gd name="connsiteY80" fmla="*/ 2286000 h 7903029"/>
              <a:gd name="connsiteX81" fmla="*/ 7393578 w 7955280"/>
              <a:gd name="connsiteY81" fmla="*/ 2299063 h 7903029"/>
              <a:gd name="connsiteX82" fmla="*/ 7432766 w 7955280"/>
              <a:gd name="connsiteY82" fmla="*/ 2325189 h 7903029"/>
              <a:gd name="connsiteX83" fmla="*/ 7458892 w 7955280"/>
              <a:gd name="connsiteY83" fmla="*/ 2364377 h 7903029"/>
              <a:gd name="connsiteX84" fmla="*/ 7524206 w 7955280"/>
              <a:gd name="connsiteY84" fmla="*/ 2377440 h 7903029"/>
              <a:gd name="connsiteX85" fmla="*/ 7641772 w 7955280"/>
              <a:gd name="connsiteY85" fmla="*/ 2429692 h 7903029"/>
              <a:gd name="connsiteX86" fmla="*/ 7680960 w 7955280"/>
              <a:gd name="connsiteY86" fmla="*/ 2586446 h 7903029"/>
              <a:gd name="connsiteX87" fmla="*/ 7707086 w 7955280"/>
              <a:gd name="connsiteY87" fmla="*/ 2782389 h 7903029"/>
              <a:gd name="connsiteX88" fmla="*/ 7733212 w 7955280"/>
              <a:gd name="connsiteY88" fmla="*/ 3331029 h 7903029"/>
              <a:gd name="connsiteX89" fmla="*/ 7759338 w 7955280"/>
              <a:gd name="connsiteY89" fmla="*/ 3448595 h 7903029"/>
              <a:gd name="connsiteX90" fmla="*/ 7785463 w 7955280"/>
              <a:gd name="connsiteY90" fmla="*/ 3683726 h 7903029"/>
              <a:gd name="connsiteX91" fmla="*/ 7811589 w 7955280"/>
              <a:gd name="connsiteY91" fmla="*/ 3814355 h 7903029"/>
              <a:gd name="connsiteX92" fmla="*/ 7824652 w 7955280"/>
              <a:gd name="connsiteY92" fmla="*/ 3866606 h 7903029"/>
              <a:gd name="connsiteX93" fmla="*/ 7850778 w 7955280"/>
              <a:gd name="connsiteY93" fmla="*/ 3905795 h 7903029"/>
              <a:gd name="connsiteX94" fmla="*/ 7863840 w 7955280"/>
              <a:gd name="connsiteY94" fmla="*/ 3971109 h 7903029"/>
              <a:gd name="connsiteX95" fmla="*/ 7889966 w 7955280"/>
              <a:gd name="connsiteY95" fmla="*/ 4023360 h 7903029"/>
              <a:gd name="connsiteX96" fmla="*/ 7903029 w 7955280"/>
              <a:gd name="connsiteY96" fmla="*/ 4127863 h 7903029"/>
              <a:gd name="connsiteX97" fmla="*/ 7929155 w 7955280"/>
              <a:gd name="connsiteY97" fmla="*/ 4271555 h 7903029"/>
              <a:gd name="connsiteX98" fmla="*/ 7942218 w 7955280"/>
              <a:gd name="connsiteY98" fmla="*/ 4532812 h 7903029"/>
              <a:gd name="connsiteX99" fmla="*/ 7955280 w 7955280"/>
              <a:gd name="connsiteY99" fmla="*/ 4572000 h 7903029"/>
              <a:gd name="connsiteX100" fmla="*/ 7942218 w 7955280"/>
              <a:gd name="connsiteY100" fmla="*/ 4859383 h 7903029"/>
              <a:gd name="connsiteX101" fmla="*/ 7916092 w 7955280"/>
              <a:gd name="connsiteY101" fmla="*/ 4990012 h 7903029"/>
              <a:gd name="connsiteX102" fmla="*/ 7811589 w 7955280"/>
              <a:gd name="connsiteY102" fmla="*/ 5055326 h 7903029"/>
              <a:gd name="connsiteX103" fmla="*/ 7772400 w 7955280"/>
              <a:gd name="connsiteY103" fmla="*/ 5081452 h 7903029"/>
              <a:gd name="connsiteX104" fmla="*/ 7654835 w 7955280"/>
              <a:gd name="connsiteY104" fmla="*/ 5107577 h 7903029"/>
              <a:gd name="connsiteX105" fmla="*/ 7563395 w 7955280"/>
              <a:gd name="connsiteY105" fmla="*/ 5146766 h 7903029"/>
              <a:gd name="connsiteX106" fmla="*/ 7458892 w 7955280"/>
              <a:gd name="connsiteY106" fmla="*/ 5185955 h 7903029"/>
              <a:gd name="connsiteX107" fmla="*/ 7354389 w 7955280"/>
              <a:gd name="connsiteY107" fmla="*/ 5264332 h 7903029"/>
              <a:gd name="connsiteX108" fmla="*/ 7315200 w 7955280"/>
              <a:gd name="connsiteY108" fmla="*/ 5303520 h 7903029"/>
              <a:gd name="connsiteX109" fmla="*/ 7276012 w 7955280"/>
              <a:gd name="connsiteY109" fmla="*/ 5316583 h 7903029"/>
              <a:gd name="connsiteX110" fmla="*/ 7236823 w 7955280"/>
              <a:gd name="connsiteY110" fmla="*/ 5342709 h 7903029"/>
              <a:gd name="connsiteX111" fmla="*/ 7197635 w 7955280"/>
              <a:gd name="connsiteY111" fmla="*/ 5381897 h 7903029"/>
              <a:gd name="connsiteX112" fmla="*/ 7145383 w 7955280"/>
              <a:gd name="connsiteY112" fmla="*/ 5394960 h 7903029"/>
              <a:gd name="connsiteX113" fmla="*/ 7053943 w 7955280"/>
              <a:gd name="connsiteY113" fmla="*/ 5460275 h 7903029"/>
              <a:gd name="connsiteX114" fmla="*/ 7001692 w 7955280"/>
              <a:gd name="connsiteY114" fmla="*/ 5486400 h 7903029"/>
              <a:gd name="connsiteX115" fmla="*/ 6975566 w 7955280"/>
              <a:gd name="connsiteY115" fmla="*/ 5525589 h 7903029"/>
              <a:gd name="connsiteX116" fmla="*/ 6923315 w 7955280"/>
              <a:gd name="connsiteY116" fmla="*/ 5551715 h 7903029"/>
              <a:gd name="connsiteX117" fmla="*/ 6858000 w 7955280"/>
              <a:gd name="connsiteY117" fmla="*/ 5590903 h 7903029"/>
              <a:gd name="connsiteX118" fmla="*/ 6753498 w 7955280"/>
              <a:gd name="connsiteY118" fmla="*/ 5643155 h 7903029"/>
              <a:gd name="connsiteX119" fmla="*/ 6740435 w 7955280"/>
              <a:gd name="connsiteY119" fmla="*/ 5682343 h 7903029"/>
              <a:gd name="connsiteX120" fmla="*/ 6701246 w 7955280"/>
              <a:gd name="connsiteY120" fmla="*/ 5695406 h 7903029"/>
              <a:gd name="connsiteX121" fmla="*/ 6622869 w 7955280"/>
              <a:gd name="connsiteY121" fmla="*/ 5747657 h 7903029"/>
              <a:gd name="connsiteX122" fmla="*/ 6439989 w 7955280"/>
              <a:gd name="connsiteY122" fmla="*/ 5839097 h 7903029"/>
              <a:gd name="connsiteX123" fmla="*/ 6348549 w 7955280"/>
              <a:gd name="connsiteY123" fmla="*/ 5865223 h 7903029"/>
              <a:gd name="connsiteX124" fmla="*/ 6270172 w 7955280"/>
              <a:gd name="connsiteY124" fmla="*/ 5917475 h 7903029"/>
              <a:gd name="connsiteX125" fmla="*/ 6126480 w 7955280"/>
              <a:gd name="connsiteY125" fmla="*/ 5956663 h 7903029"/>
              <a:gd name="connsiteX126" fmla="*/ 6113418 w 7955280"/>
              <a:gd name="connsiteY126" fmla="*/ 5995852 h 7903029"/>
              <a:gd name="connsiteX127" fmla="*/ 6074229 w 7955280"/>
              <a:gd name="connsiteY127" fmla="*/ 6021977 h 7903029"/>
              <a:gd name="connsiteX128" fmla="*/ 5995852 w 7955280"/>
              <a:gd name="connsiteY128" fmla="*/ 6087292 h 7903029"/>
              <a:gd name="connsiteX129" fmla="*/ 5904412 w 7955280"/>
              <a:gd name="connsiteY129" fmla="*/ 6204857 h 7903029"/>
              <a:gd name="connsiteX130" fmla="*/ 5878286 w 7955280"/>
              <a:gd name="connsiteY130" fmla="*/ 6244046 h 7903029"/>
              <a:gd name="connsiteX131" fmla="*/ 5865223 w 7955280"/>
              <a:gd name="connsiteY131" fmla="*/ 6283235 h 7903029"/>
              <a:gd name="connsiteX132" fmla="*/ 5812972 w 7955280"/>
              <a:gd name="connsiteY132" fmla="*/ 6322423 h 7903029"/>
              <a:gd name="connsiteX133" fmla="*/ 5799909 w 7955280"/>
              <a:gd name="connsiteY133" fmla="*/ 6361612 h 7903029"/>
              <a:gd name="connsiteX134" fmla="*/ 5734595 w 7955280"/>
              <a:gd name="connsiteY134" fmla="*/ 6413863 h 7903029"/>
              <a:gd name="connsiteX135" fmla="*/ 5695406 w 7955280"/>
              <a:gd name="connsiteY135" fmla="*/ 6453052 h 7903029"/>
              <a:gd name="connsiteX136" fmla="*/ 5682343 w 7955280"/>
              <a:gd name="connsiteY136" fmla="*/ 6531429 h 7903029"/>
              <a:gd name="connsiteX137" fmla="*/ 5656218 w 7955280"/>
              <a:gd name="connsiteY137" fmla="*/ 6609806 h 7903029"/>
              <a:gd name="connsiteX138" fmla="*/ 5643155 w 7955280"/>
              <a:gd name="connsiteY138" fmla="*/ 6688183 h 7903029"/>
              <a:gd name="connsiteX139" fmla="*/ 5617029 w 7955280"/>
              <a:gd name="connsiteY139" fmla="*/ 6792686 h 7903029"/>
              <a:gd name="connsiteX140" fmla="*/ 5603966 w 7955280"/>
              <a:gd name="connsiteY140" fmla="*/ 6975566 h 7903029"/>
              <a:gd name="connsiteX141" fmla="*/ 5590903 w 7955280"/>
              <a:gd name="connsiteY141" fmla="*/ 7040880 h 7903029"/>
              <a:gd name="connsiteX142" fmla="*/ 5577840 w 7955280"/>
              <a:gd name="connsiteY142" fmla="*/ 7223760 h 7903029"/>
              <a:gd name="connsiteX143" fmla="*/ 5590903 w 7955280"/>
              <a:gd name="connsiteY143" fmla="*/ 7733212 h 7903029"/>
              <a:gd name="connsiteX144" fmla="*/ 5551715 w 7955280"/>
              <a:gd name="connsiteY144" fmla="*/ 7863840 h 7903029"/>
              <a:gd name="connsiteX145" fmla="*/ 5512526 w 7955280"/>
              <a:gd name="connsiteY145" fmla="*/ 7876903 h 7903029"/>
              <a:gd name="connsiteX146" fmla="*/ 5460275 w 7955280"/>
              <a:gd name="connsiteY146" fmla="*/ 7889966 h 7903029"/>
              <a:gd name="connsiteX147" fmla="*/ 5212080 w 7955280"/>
              <a:gd name="connsiteY147" fmla="*/ 7903029 h 7903029"/>
              <a:gd name="connsiteX148" fmla="*/ 5120640 w 7955280"/>
              <a:gd name="connsiteY148" fmla="*/ 7863840 h 7903029"/>
              <a:gd name="connsiteX149" fmla="*/ 5081452 w 7955280"/>
              <a:gd name="connsiteY149" fmla="*/ 7785463 h 7903029"/>
              <a:gd name="connsiteX150" fmla="*/ 5003075 w 7955280"/>
              <a:gd name="connsiteY150" fmla="*/ 7733212 h 7903029"/>
              <a:gd name="connsiteX151" fmla="*/ 4963886 w 7955280"/>
              <a:gd name="connsiteY151" fmla="*/ 7694023 h 7903029"/>
              <a:gd name="connsiteX152" fmla="*/ 4911635 w 7955280"/>
              <a:gd name="connsiteY152" fmla="*/ 7667897 h 7903029"/>
              <a:gd name="connsiteX153" fmla="*/ 4794069 w 7955280"/>
              <a:gd name="connsiteY153" fmla="*/ 7576457 h 7903029"/>
              <a:gd name="connsiteX154" fmla="*/ 4728755 w 7955280"/>
              <a:gd name="connsiteY154" fmla="*/ 7563395 h 7903029"/>
              <a:gd name="connsiteX155" fmla="*/ 4689566 w 7955280"/>
              <a:gd name="connsiteY155" fmla="*/ 7537269 h 7903029"/>
              <a:gd name="connsiteX156" fmla="*/ 4650378 w 7955280"/>
              <a:gd name="connsiteY156" fmla="*/ 7524206 h 7903029"/>
              <a:gd name="connsiteX157" fmla="*/ 4611189 w 7955280"/>
              <a:gd name="connsiteY157" fmla="*/ 7485017 h 7903029"/>
              <a:gd name="connsiteX158" fmla="*/ 4558938 w 7955280"/>
              <a:gd name="connsiteY158" fmla="*/ 7471955 h 7903029"/>
              <a:gd name="connsiteX159" fmla="*/ 4519749 w 7955280"/>
              <a:gd name="connsiteY159" fmla="*/ 7458892 h 7903029"/>
              <a:gd name="connsiteX160" fmla="*/ 4467498 w 7955280"/>
              <a:gd name="connsiteY160" fmla="*/ 7432766 h 7903029"/>
              <a:gd name="connsiteX161" fmla="*/ 4376058 w 7955280"/>
              <a:gd name="connsiteY161" fmla="*/ 7406640 h 7903029"/>
              <a:gd name="connsiteX162" fmla="*/ 4336869 w 7955280"/>
              <a:gd name="connsiteY162" fmla="*/ 7393577 h 7903029"/>
              <a:gd name="connsiteX163" fmla="*/ 4297680 w 7955280"/>
              <a:gd name="connsiteY163" fmla="*/ 7354389 h 7903029"/>
              <a:gd name="connsiteX164" fmla="*/ 4258492 w 7955280"/>
              <a:gd name="connsiteY164" fmla="*/ 7302137 h 7903029"/>
              <a:gd name="connsiteX165" fmla="*/ 4232366 w 7955280"/>
              <a:gd name="connsiteY165" fmla="*/ 7262949 h 7903029"/>
              <a:gd name="connsiteX166" fmla="*/ 4140926 w 7955280"/>
              <a:gd name="connsiteY166" fmla="*/ 7145383 h 7903029"/>
              <a:gd name="connsiteX167" fmla="*/ 4127863 w 7955280"/>
              <a:gd name="connsiteY167" fmla="*/ 7106195 h 7903029"/>
              <a:gd name="connsiteX168" fmla="*/ 4075612 w 7955280"/>
              <a:gd name="connsiteY168" fmla="*/ 7027817 h 7903029"/>
              <a:gd name="connsiteX169" fmla="*/ 3997235 w 7955280"/>
              <a:gd name="connsiteY169" fmla="*/ 6884126 h 7903029"/>
              <a:gd name="connsiteX170" fmla="*/ 3971109 w 7955280"/>
              <a:gd name="connsiteY170" fmla="*/ 6844937 h 7903029"/>
              <a:gd name="connsiteX171" fmla="*/ 3944983 w 7955280"/>
              <a:gd name="connsiteY171" fmla="*/ 6727372 h 7903029"/>
              <a:gd name="connsiteX172" fmla="*/ 3905795 w 7955280"/>
              <a:gd name="connsiteY172" fmla="*/ 6662057 h 7903029"/>
              <a:gd name="connsiteX173" fmla="*/ 3879669 w 7955280"/>
              <a:gd name="connsiteY173" fmla="*/ 6609806 h 7903029"/>
              <a:gd name="connsiteX174" fmla="*/ 3840480 w 7955280"/>
              <a:gd name="connsiteY174" fmla="*/ 6557555 h 7903029"/>
              <a:gd name="connsiteX175" fmla="*/ 3788229 w 7955280"/>
              <a:gd name="connsiteY175" fmla="*/ 6466115 h 7903029"/>
              <a:gd name="connsiteX176" fmla="*/ 3749040 w 7955280"/>
              <a:gd name="connsiteY176" fmla="*/ 6335486 h 7903029"/>
              <a:gd name="connsiteX177" fmla="*/ 3696789 w 7955280"/>
              <a:gd name="connsiteY177" fmla="*/ 6217920 h 7903029"/>
              <a:gd name="connsiteX178" fmla="*/ 3657600 w 7955280"/>
              <a:gd name="connsiteY178" fmla="*/ 6126480 h 7903029"/>
              <a:gd name="connsiteX179" fmla="*/ 3605349 w 7955280"/>
              <a:gd name="connsiteY179" fmla="*/ 6008915 h 7903029"/>
              <a:gd name="connsiteX180" fmla="*/ 3566160 w 7955280"/>
              <a:gd name="connsiteY180" fmla="*/ 5917475 h 7903029"/>
              <a:gd name="connsiteX181" fmla="*/ 3553098 w 7955280"/>
              <a:gd name="connsiteY181" fmla="*/ 5878286 h 7903029"/>
              <a:gd name="connsiteX182" fmla="*/ 3526972 w 7955280"/>
              <a:gd name="connsiteY182" fmla="*/ 5826035 h 7903029"/>
              <a:gd name="connsiteX183" fmla="*/ 3461658 w 7955280"/>
              <a:gd name="connsiteY183" fmla="*/ 5669280 h 7903029"/>
              <a:gd name="connsiteX184" fmla="*/ 3461658 w 7955280"/>
              <a:gd name="connsiteY184" fmla="*/ 5669280 h 7903029"/>
              <a:gd name="connsiteX185" fmla="*/ 3448595 w 7955280"/>
              <a:gd name="connsiteY185" fmla="*/ 5630092 h 7903029"/>
              <a:gd name="connsiteX186" fmla="*/ 3422469 w 7955280"/>
              <a:gd name="connsiteY186" fmla="*/ 5538652 h 7903029"/>
              <a:gd name="connsiteX187" fmla="*/ 3396343 w 7955280"/>
              <a:gd name="connsiteY187" fmla="*/ 5486400 h 7903029"/>
              <a:gd name="connsiteX188" fmla="*/ 3383280 w 7955280"/>
              <a:gd name="connsiteY188" fmla="*/ 5434149 h 7903029"/>
              <a:gd name="connsiteX189" fmla="*/ 3357155 w 7955280"/>
              <a:gd name="connsiteY189" fmla="*/ 5381897 h 7903029"/>
              <a:gd name="connsiteX190" fmla="*/ 3331029 w 7955280"/>
              <a:gd name="connsiteY190" fmla="*/ 5303520 h 7903029"/>
              <a:gd name="connsiteX191" fmla="*/ 3252652 w 7955280"/>
              <a:gd name="connsiteY191" fmla="*/ 5225143 h 7903029"/>
              <a:gd name="connsiteX192" fmla="*/ 3239589 w 7955280"/>
              <a:gd name="connsiteY192" fmla="*/ 5185955 h 7903029"/>
              <a:gd name="connsiteX193" fmla="*/ 3161212 w 7955280"/>
              <a:gd name="connsiteY193" fmla="*/ 5120640 h 7903029"/>
              <a:gd name="connsiteX194" fmla="*/ 3056709 w 7955280"/>
              <a:gd name="connsiteY194" fmla="*/ 5068389 h 7903029"/>
              <a:gd name="connsiteX195" fmla="*/ 3017520 w 7955280"/>
              <a:gd name="connsiteY195" fmla="*/ 5042263 h 7903029"/>
              <a:gd name="connsiteX196" fmla="*/ 2782389 w 7955280"/>
              <a:gd name="connsiteY196" fmla="*/ 5016137 h 7903029"/>
              <a:gd name="connsiteX197" fmla="*/ 2743200 w 7955280"/>
              <a:gd name="connsiteY197" fmla="*/ 5003075 h 7903029"/>
              <a:gd name="connsiteX198" fmla="*/ 2625635 w 7955280"/>
              <a:gd name="connsiteY198" fmla="*/ 5029200 h 7903029"/>
              <a:gd name="connsiteX199" fmla="*/ 2573383 w 7955280"/>
              <a:gd name="connsiteY199" fmla="*/ 5055326 h 7903029"/>
              <a:gd name="connsiteX200" fmla="*/ 2534195 w 7955280"/>
              <a:gd name="connsiteY200" fmla="*/ 5068389 h 7903029"/>
              <a:gd name="connsiteX201" fmla="*/ 2403566 w 7955280"/>
              <a:gd name="connsiteY201" fmla="*/ 5172892 h 7903029"/>
              <a:gd name="connsiteX202" fmla="*/ 2351315 w 7955280"/>
              <a:gd name="connsiteY202" fmla="*/ 5212080 h 7903029"/>
              <a:gd name="connsiteX203" fmla="*/ 2259875 w 7955280"/>
              <a:gd name="connsiteY203" fmla="*/ 5238206 h 7903029"/>
              <a:gd name="connsiteX204" fmla="*/ 2181498 w 7955280"/>
              <a:gd name="connsiteY204" fmla="*/ 5290457 h 7903029"/>
              <a:gd name="connsiteX205" fmla="*/ 2063932 w 7955280"/>
              <a:gd name="connsiteY205" fmla="*/ 5381897 h 7903029"/>
              <a:gd name="connsiteX206" fmla="*/ 1985555 w 7955280"/>
              <a:gd name="connsiteY206" fmla="*/ 5408023 h 7903029"/>
              <a:gd name="connsiteX207" fmla="*/ 1946366 w 7955280"/>
              <a:gd name="connsiteY207" fmla="*/ 5447212 h 7903029"/>
              <a:gd name="connsiteX208" fmla="*/ 1841863 w 7955280"/>
              <a:gd name="connsiteY208" fmla="*/ 5473337 h 7903029"/>
              <a:gd name="connsiteX209" fmla="*/ 1593669 w 7955280"/>
              <a:gd name="connsiteY209" fmla="*/ 5460275 h 7903029"/>
              <a:gd name="connsiteX210" fmla="*/ 1554480 w 7955280"/>
              <a:gd name="connsiteY210" fmla="*/ 5408023 h 7903029"/>
              <a:gd name="connsiteX211" fmla="*/ 1502229 w 7955280"/>
              <a:gd name="connsiteY211" fmla="*/ 5329646 h 7903029"/>
              <a:gd name="connsiteX212" fmla="*/ 1476103 w 7955280"/>
              <a:gd name="connsiteY212" fmla="*/ 5290457 h 7903029"/>
              <a:gd name="connsiteX213" fmla="*/ 1397726 w 7955280"/>
              <a:gd name="connsiteY213" fmla="*/ 5212080 h 7903029"/>
              <a:gd name="connsiteX214" fmla="*/ 1332412 w 7955280"/>
              <a:gd name="connsiteY214" fmla="*/ 5120640 h 7903029"/>
              <a:gd name="connsiteX215" fmla="*/ 1293223 w 7955280"/>
              <a:gd name="connsiteY215" fmla="*/ 5094515 h 7903029"/>
              <a:gd name="connsiteX216" fmla="*/ 1227909 w 7955280"/>
              <a:gd name="connsiteY216" fmla="*/ 5003075 h 7903029"/>
              <a:gd name="connsiteX217" fmla="*/ 1201783 w 7955280"/>
              <a:gd name="connsiteY217" fmla="*/ 4950823 h 7903029"/>
              <a:gd name="connsiteX218" fmla="*/ 1149532 w 7955280"/>
              <a:gd name="connsiteY218" fmla="*/ 4872446 h 7903029"/>
              <a:gd name="connsiteX219" fmla="*/ 1123406 w 7955280"/>
              <a:gd name="connsiteY219" fmla="*/ 4820195 h 7903029"/>
              <a:gd name="connsiteX220" fmla="*/ 1084218 w 7955280"/>
              <a:gd name="connsiteY220" fmla="*/ 4781006 h 7903029"/>
              <a:gd name="connsiteX221" fmla="*/ 1058092 w 7955280"/>
              <a:gd name="connsiteY221" fmla="*/ 4741817 h 7903029"/>
              <a:gd name="connsiteX222" fmla="*/ 1031966 w 7955280"/>
              <a:gd name="connsiteY222" fmla="*/ 4650377 h 7903029"/>
              <a:gd name="connsiteX223" fmla="*/ 1005840 w 7955280"/>
              <a:gd name="connsiteY223" fmla="*/ 4611189 h 7903029"/>
              <a:gd name="connsiteX224" fmla="*/ 992778 w 7955280"/>
              <a:gd name="connsiteY224" fmla="*/ 4572000 h 7903029"/>
              <a:gd name="connsiteX225" fmla="*/ 966652 w 7955280"/>
              <a:gd name="connsiteY225" fmla="*/ 4532812 h 7903029"/>
              <a:gd name="connsiteX226" fmla="*/ 953589 w 7955280"/>
              <a:gd name="connsiteY226" fmla="*/ 4480560 h 7903029"/>
              <a:gd name="connsiteX227" fmla="*/ 901338 w 7955280"/>
              <a:gd name="connsiteY227" fmla="*/ 4336869 h 7903029"/>
              <a:gd name="connsiteX228" fmla="*/ 836023 w 7955280"/>
              <a:gd name="connsiteY228" fmla="*/ 4245429 h 7903029"/>
              <a:gd name="connsiteX229" fmla="*/ 783772 w 7955280"/>
              <a:gd name="connsiteY229" fmla="*/ 4180115 h 7903029"/>
              <a:gd name="connsiteX230" fmla="*/ 770709 w 7955280"/>
              <a:gd name="connsiteY230" fmla="*/ 4140926 h 7903029"/>
              <a:gd name="connsiteX231" fmla="*/ 718458 w 7955280"/>
              <a:gd name="connsiteY231" fmla="*/ 4088675 h 7903029"/>
              <a:gd name="connsiteX232" fmla="*/ 692332 w 7955280"/>
              <a:gd name="connsiteY232" fmla="*/ 4036423 h 7903029"/>
              <a:gd name="connsiteX233" fmla="*/ 627018 w 7955280"/>
              <a:gd name="connsiteY233" fmla="*/ 3958046 h 7903029"/>
              <a:gd name="connsiteX234" fmla="*/ 574766 w 7955280"/>
              <a:gd name="connsiteY234" fmla="*/ 3879669 h 7903029"/>
              <a:gd name="connsiteX235" fmla="*/ 548640 w 7955280"/>
              <a:gd name="connsiteY235" fmla="*/ 3840480 h 7903029"/>
              <a:gd name="connsiteX236" fmla="*/ 509452 w 7955280"/>
              <a:gd name="connsiteY236" fmla="*/ 3814355 h 7903029"/>
              <a:gd name="connsiteX237" fmla="*/ 418012 w 7955280"/>
              <a:gd name="connsiteY237" fmla="*/ 3683726 h 7903029"/>
              <a:gd name="connsiteX238" fmla="*/ 378823 w 7955280"/>
              <a:gd name="connsiteY238" fmla="*/ 3657600 h 7903029"/>
              <a:gd name="connsiteX239" fmla="*/ 352698 w 7955280"/>
              <a:gd name="connsiteY239" fmla="*/ 3618412 h 7903029"/>
              <a:gd name="connsiteX240" fmla="*/ 274320 w 7955280"/>
              <a:gd name="connsiteY240" fmla="*/ 3540035 h 7903029"/>
              <a:gd name="connsiteX241" fmla="*/ 248195 w 7955280"/>
              <a:gd name="connsiteY241" fmla="*/ 3500846 h 7903029"/>
              <a:gd name="connsiteX242" fmla="*/ 169818 w 7955280"/>
              <a:gd name="connsiteY242" fmla="*/ 3448595 h 7903029"/>
              <a:gd name="connsiteX243" fmla="*/ 104503 w 7955280"/>
              <a:gd name="connsiteY243" fmla="*/ 3396343 h 7903029"/>
              <a:gd name="connsiteX244" fmla="*/ 65315 w 7955280"/>
              <a:gd name="connsiteY244" fmla="*/ 3357155 h 7903029"/>
              <a:gd name="connsiteX245" fmla="*/ 0 w 7955280"/>
              <a:gd name="connsiteY245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148149 w 7955280"/>
              <a:gd name="connsiteY43" fmla="*/ 143692 h 7903029"/>
              <a:gd name="connsiteX44" fmla="*/ 3487783 w 7955280"/>
              <a:gd name="connsiteY44" fmla="*/ 130629 h 7903029"/>
              <a:gd name="connsiteX45" fmla="*/ 3918858 w 7955280"/>
              <a:gd name="connsiteY45" fmla="*/ 156755 h 7903029"/>
              <a:gd name="connsiteX46" fmla="*/ 4088675 w 7955280"/>
              <a:gd name="connsiteY46" fmla="*/ 182880 h 7903029"/>
              <a:gd name="connsiteX47" fmla="*/ 4140926 w 7955280"/>
              <a:gd name="connsiteY47" fmla="*/ 195943 h 7903029"/>
              <a:gd name="connsiteX48" fmla="*/ 4153989 w 7955280"/>
              <a:gd name="connsiteY48" fmla="*/ 300446 h 7903029"/>
              <a:gd name="connsiteX49" fmla="*/ 4180115 w 7955280"/>
              <a:gd name="connsiteY49" fmla="*/ 418012 h 7903029"/>
              <a:gd name="connsiteX50" fmla="*/ 4193178 w 7955280"/>
              <a:gd name="connsiteY50" fmla="*/ 561703 h 7903029"/>
              <a:gd name="connsiteX51" fmla="*/ 4219303 w 7955280"/>
              <a:gd name="connsiteY51" fmla="*/ 653143 h 7903029"/>
              <a:gd name="connsiteX52" fmla="*/ 4101738 w 7955280"/>
              <a:gd name="connsiteY52" fmla="*/ 927463 h 7903029"/>
              <a:gd name="connsiteX53" fmla="*/ 4088675 w 7955280"/>
              <a:gd name="connsiteY53" fmla="*/ 1606733 h 7903029"/>
              <a:gd name="connsiteX54" fmla="*/ 4480560 w 7955280"/>
              <a:gd name="connsiteY54" fmla="*/ 1672046 h 7903029"/>
              <a:gd name="connsiteX55" fmla="*/ 4585063 w 7955280"/>
              <a:gd name="connsiteY55" fmla="*/ 1711235 h 7903029"/>
              <a:gd name="connsiteX56" fmla="*/ 4650378 w 7955280"/>
              <a:gd name="connsiteY56" fmla="*/ 1737360 h 7903029"/>
              <a:gd name="connsiteX57" fmla="*/ 4728755 w 7955280"/>
              <a:gd name="connsiteY57" fmla="*/ 1763486 h 7903029"/>
              <a:gd name="connsiteX58" fmla="*/ 4767943 w 7955280"/>
              <a:gd name="connsiteY58" fmla="*/ 1789612 h 7903029"/>
              <a:gd name="connsiteX59" fmla="*/ 4807132 w 7955280"/>
              <a:gd name="connsiteY59" fmla="*/ 1802675 h 7903029"/>
              <a:gd name="connsiteX60" fmla="*/ 4937760 w 7955280"/>
              <a:gd name="connsiteY60" fmla="*/ 1841863 h 7903029"/>
              <a:gd name="connsiteX61" fmla="*/ 5029200 w 7955280"/>
              <a:gd name="connsiteY61" fmla="*/ 1881052 h 7903029"/>
              <a:gd name="connsiteX62" fmla="*/ 5081452 w 7955280"/>
              <a:gd name="connsiteY62" fmla="*/ 1907177 h 7903029"/>
              <a:gd name="connsiteX63" fmla="*/ 5120640 w 7955280"/>
              <a:gd name="connsiteY63" fmla="*/ 1920240 h 7903029"/>
              <a:gd name="connsiteX64" fmla="*/ 5212080 w 7955280"/>
              <a:gd name="connsiteY64" fmla="*/ 1959429 h 7903029"/>
              <a:gd name="connsiteX65" fmla="*/ 5251269 w 7955280"/>
              <a:gd name="connsiteY65" fmla="*/ 1985555 h 7903029"/>
              <a:gd name="connsiteX66" fmla="*/ 5290458 w 7955280"/>
              <a:gd name="connsiteY66" fmla="*/ 1998617 h 7903029"/>
              <a:gd name="connsiteX67" fmla="*/ 5721532 w 7955280"/>
              <a:gd name="connsiteY67" fmla="*/ 2011680 h 7903029"/>
              <a:gd name="connsiteX68" fmla="*/ 6165669 w 7955280"/>
              <a:gd name="connsiteY68" fmla="*/ 2011680 h 7903029"/>
              <a:gd name="connsiteX69" fmla="*/ 6609806 w 7955280"/>
              <a:gd name="connsiteY69" fmla="*/ 2024743 h 7903029"/>
              <a:gd name="connsiteX70" fmla="*/ 6753498 w 7955280"/>
              <a:gd name="connsiteY70" fmla="*/ 2050869 h 7903029"/>
              <a:gd name="connsiteX71" fmla="*/ 6884126 w 7955280"/>
              <a:gd name="connsiteY71" fmla="*/ 2076995 h 7903029"/>
              <a:gd name="connsiteX72" fmla="*/ 6962503 w 7955280"/>
              <a:gd name="connsiteY72" fmla="*/ 2103120 h 7903029"/>
              <a:gd name="connsiteX73" fmla="*/ 7001692 w 7955280"/>
              <a:gd name="connsiteY73" fmla="*/ 2116183 h 7903029"/>
              <a:gd name="connsiteX74" fmla="*/ 7080069 w 7955280"/>
              <a:gd name="connsiteY74" fmla="*/ 2155372 h 7903029"/>
              <a:gd name="connsiteX75" fmla="*/ 7119258 w 7955280"/>
              <a:gd name="connsiteY75" fmla="*/ 2181497 h 7903029"/>
              <a:gd name="connsiteX76" fmla="*/ 7158446 w 7955280"/>
              <a:gd name="connsiteY76" fmla="*/ 2194560 h 7903029"/>
              <a:gd name="connsiteX77" fmla="*/ 7197635 w 7955280"/>
              <a:gd name="connsiteY77" fmla="*/ 2220686 h 7903029"/>
              <a:gd name="connsiteX78" fmla="*/ 7276012 w 7955280"/>
              <a:gd name="connsiteY78" fmla="*/ 2233749 h 7903029"/>
              <a:gd name="connsiteX79" fmla="*/ 7341326 w 7955280"/>
              <a:gd name="connsiteY79" fmla="*/ 2286000 h 7903029"/>
              <a:gd name="connsiteX80" fmla="*/ 7393578 w 7955280"/>
              <a:gd name="connsiteY80" fmla="*/ 2299063 h 7903029"/>
              <a:gd name="connsiteX81" fmla="*/ 7432766 w 7955280"/>
              <a:gd name="connsiteY81" fmla="*/ 2325189 h 7903029"/>
              <a:gd name="connsiteX82" fmla="*/ 7458892 w 7955280"/>
              <a:gd name="connsiteY82" fmla="*/ 2364377 h 7903029"/>
              <a:gd name="connsiteX83" fmla="*/ 7524206 w 7955280"/>
              <a:gd name="connsiteY83" fmla="*/ 2377440 h 7903029"/>
              <a:gd name="connsiteX84" fmla="*/ 7641772 w 7955280"/>
              <a:gd name="connsiteY84" fmla="*/ 2429692 h 7903029"/>
              <a:gd name="connsiteX85" fmla="*/ 7680960 w 7955280"/>
              <a:gd name="connsiteY85" fmla="*/ 2586446 h 7903029"/>
              <a:gd name="connsiteX86" fmla="*/ 7707086 w 7955280"/>
              <a:gd name="connsiteY86" fmla="*/ 2782389 h 7903029"/>
              <a:gd name="connsiteX87" fmla="*/ 7733212 w 7955280"/>
              <a:gd name="connsiteY87" fmla="*/ 3331029 h 7903029"/>
              <a:gd name="connsiteX88" fmla="*/ 7759338 w 7955280"/>
              <a:gd name="connsiteY88" fmla="*/ 3448595 h 7903029"/>
              <a:gd name="connsiteX89" fmla="*/ 7785463 w 7955280"/>
              <a:gd name="connsiteY89" fmla="*/ 3683726 h 7903029"/>
              <a:gd name="connsiteX90" fmla="*/ 7811589 w 7955280"/>
              <a:gd name="connsiteY90" fmla="*/ 3814355 h 7903029"/>
              <a:gd name="connsiteX91" fmla="*/ 7824652 w 7955280"/>
              <a:gd name="connsiteY91" fmla="*/ 3866606 h 7903029"/>
              <a:gd name="connsiteX92" fmla="*/ 7850778 w 7955280"/>
              <a:gd name="connsiteY92" fmla="*/ 3905795 h 7903029"/>
              <a:gd name="connsiteX93" fmla="*/ 7863840 w 7955280"/>
              <a:gd name="connsiteY93" fmla="*/ 3971109 h 7903029"/>
              <a:gd name="connsiteX94" fmla="*/ 7889966 w 7955280"/>
              <a:gd name="connsiteY94" fmla="*/ 4023360 h 7903029"/>
              <a:gd name="connsiteX95" fmla="*/ 7903029 w 7955280"/>
              <a:gd name="connsiteY95" fmla="*/ 4127863 h 7903029"/>
              <a:gd name="connsiteX96" fmla="*/ 7929155 w 7955280"/>
              <a:gd name="connsiteY96" fmla="*/ 4271555 h 7903029"/>
              <a:gd name="connsiteX97" fmla="*/ 7942218 w 7955280"/>
              <a:gd name="connsiteY97" fmla="*/ 4532812 h 7903029"/>
              <a:gd name="connsiteX98" fmla="*/ 7955280 w 7955280"/>
              <a:gd name="connsiteY98" fmla="*/ 4572000 h 7903029"/>
              <a:gd name="connsiteX99" fmla="*/ 7942218 w 7955280"/>
              <a:gd name="connsiteY99" fmla="*/ 4859383 h 7903029"/>
              <a:gd name="connsiteX100" fmla="*/ 7916092 w 7955280"/>
              <a:gd name="connsiteY100" fmla="*/ 4990012 h 7903029"/>
              <a:gd name="connsiteX101" fmla="*/ 7811589 w 7955280"/>
              <a:gd name="connsiteY101" fmla="*/ 5055326 h 7903029"/>
              <a:gd name="connsiteX102" fmla="*/ 7772400 w 7955280"/>
              <a:gd name="connsiteY102" fmla="*/ 5081452 h 7903029"/>
              <a:gd name="connsiteX103" fmla="*/ 7654835 w 7955280"/>
              <a:gd name="connsiteY103" fmla="*/ 5107577 h 7903029"/>
              <a:gd name="connsiteX104" fmla="*/ 7563395 w 7955280"/>
              <a:gd name="connsiteY104" fmla="*/ 5146766 h 7903029"/>
              <a:gd name="connsiteX105" fmla="*/ 7458892 w 7955280"/>
              <a:gd name="connsiteY105" fmla="*/ 5185955 h 7903029"/>
              <a:gd name="connsiteX106" fmla="*/ 7354389 w 7955280"/>
              <a:gd name="connsiteY106" fmla="*/ 5264332 h 7903029"/>
              <a:gd name="connsiteX107" fmla="*/ 7315200 w 7955280"/>
              <a:gd name="connsiteY107" fmla="*/ 5303520 h 7903029"/>
              <a:gd name="connsiteX108" fmla="*/ 7276012 w 7955280"/>
              <a:gd name="connsiteY108" fmla="*/ 5316583 h 7903029"/>
              <a:gd name="connsiteX109" fmla="*/ 7236823 w 7955280"/>
              <a:gd name="connsiteY109" fmla="*/ 5342709 h 7903029"/>
              <a:gd name="connsiteX110" fmla="*/ 7197635 w 7955280"/>
              <a:gd name="connsiteY110" fmla="*/ 5381897 h 7903029"/>
              <a:gd name="connsiteX111" fmla="*/ 7145383 w 7955280"/>
              <a:gd name="connsiteY111" fmla="*/ 5394960 h 7903029"/>
              <a:gd name="connsiteX112" fmla="*/ 7053943 w 7955280"/>
              <a:gd name="connsiteY112" fmla="*/ 5460275 h 7903029"/>
              <a:gd name="connsiteX113" fmla="*/ 7001692 w 7955280"/>
              <a:gd name="connsiteY113" fmla="*/ 5486400 h 7903029"/>
              <a:gd name="connsiteX114" fmla="*/ 6975566 w 7955280"/>
              <a:gd name="connsiteY114" fmla="*/ 5525589 h 7903029"/>
              <a:gd name="connsiteX115" fmla="*/ 6923315 w 7955280"/>
              <a:gd name="connsiteY115" fmla="*/ 5551715 h 7903029"/>
              <a:gd name="connsiteX116" fmla="*/ 6858000 w 7955280"/>
              <a:gd name="connsiteY116" fmla="*/ 5590903 h 7903029"/>
              <a:gd name="connsiteX117" fmla="*/ 6753498 w 7955280"/>
              <a:gd name="connsiteY117" fmla="*/ 5643155 h 7903029"/>
              <a:gd name="connsiteX118" fmla="*/ 6740435 w 7955280"/>
              <a:gd name="connsiteY118" fmla="*/ 5682343 h 7903029"/>
              <a:gd name="connsiteX119" fmla="*/ 6701246 w 7955280"/>
              <a:gd name="connsiteY119" fmla="*/ 5695406 h 7903029"/>
              <a:gd name="connsiteX120" fmla="*/ 6622869 w 7955280"/>
              <a:gd name="connsiteY120" fmla="*/ 5747657 h 7903029"/>
              <a:gd name="connsiteX121" fmla="*/ 6439989 w 7955280"/>
              <a:gd name="connsiteY121" fmla="*/ 5839097 h 7903029"/>
              <a:gd name="connsiteX122" fmla="*/ 6348549 w 7955280"/>
              <a:gd name="connsiteY122" fmla="*/ 5865223 h 7903029"/>
              <a:gd name="connsiteX123" fmla="*/ 6270172 w 7955280"/>
              <a:gd name="connsiteY123" fmla="*/ 5917475 h 7903029"/>
              <a:gd name="connsiteX124" fmla="*/ 6126480 w 7955280"/>
              <a:gd name="connsiteY124" fmla="*/ 5956663 h 7903029"/>
              <a:gd name="connsiteX125" fmla="*/ 6113418 w 7955280"/>
              <a:gd name="connsiteY125" fmla="*/ 5995852 h 7903029"/>
              <a:gd name="connsiteX126" fmla="*/ 6074229 w 7955280"/>
              <a:gd name="connsiteY126" fmla="*/ 6021977 h 7903029"/>
              <a:gd name="connsiteX127" fmla="*/ 5995852 w 7955280"/>
              <a:gd name="connsiteY127" fmla="*/ 6087292 h 7903029"/>
              <a:gd name="connsiteX128" fmla="*/ 5904412 w 7955280"/>
              <a:gd name="connsiteY128" fmla="*/ 6204857 h 7903029"/>
              <a:gd name="connsiteX129" fmla="*/ 5878286 w 7955280"/>
              <a:gd name="connsiteY129" fmla="*/ 6244046 h 7903029"/>
              <a:gd name="connsiteX130" fmla="*/ 5865223 w 7955280"/>
              <a:gd name="connsiteY130" fmla="*/ 6283235 h 7903029"/>
              <a:gd name="connsiteX131" fmla="*/ 5812972 w 7955280"/>
              <a:gd name="connsiteY131" fmla="*/ 6322423 h 7903029"/>
              <a:gd name="connsiteX132" fmla="*/ 5799909 w 7955280"/>
              <a:gd name="connsiteY132" fmla="*/ 6361612 h 7903029"/>
              <a:gd name="connsiteX133" fmla="*/ 5734595 w 7955280"/>
              <a:gd name="connsiteY133" fmla="*/ 6413863 h 7903029"/>
              <a:gd name="connsiteX134" fmla="*/ 5695406 w 7955280"/>
              <a:gd name="connsiteY134" fmla="*/ 6453052 h 7903029"/>
              <a:gd name="connsiteX135" fmla="*/ 5682343 w 7955280"/>
              <a:gd name="connsiteY135" fmla="*/ 6531429 h 7903029"/>
              <a:gd name="connsiteX136" fmla="*/ 5656218 w 7955280"/>
              <a:gd name="connsiteY136" fmla="*/ 6609806 h 7903029"/>
              <a:gd name="connsiteX137" fmla="*/ 5643155 w 7955280"/>
              <a:gd name="connsiteY137" fmla="*/ 6688183 h 7903029"/>
              <a:gd name="connsiteX138" fmla="*/ 5617029 w 7955280"/>
              <a:gd name="connsiteY138" fmla="*/ 6792686 h 7903029"/>
              <a:gd name="connsiteX139" fmla="*/ 5603966 w 7955280"/>
              <a:gd name="connsiteY139" fmla="*/ 6975566 h 7903029"/>
              <a:gd name="connsiteX140" fmla="*/ 5590903 w 7955280"/>
              <a:gd name="connsiteY140" fmla="*/ 7040880 h 7903029"/>
              <a:gd name="connsiteX141" fmla="*/ 5577840 w 7955280"/>
              <a:gd name="connsiteY141" fmla="*/ 7223760 h 7903029"/>
              <a:gd name="connsiteX142" fmla="*/ 5590903 w 7955280"/>
              <a:gd name="connsiteY142" fmla="*/ 7733212 h 7903029"/>
              <a:gd name="connsiteX143" fmla="*/ 5551715 w 7955280"/>
              <a:gd name="connsiteY143" fmla="*/ 7863840 h 7903029"/>
              <a:gd name="connsiteX144" fmla="*/ 5512526 w 7955280"/>
              <a:gd name="connsiteY144" fmla="*/ 7876903 h 7903029"/>
              <a:gd name="connsiteX145" fmla="*/ 5460275 w 7955280"/>
              <a:gd name="connsiteY145" fmla="*/ 7889966 h 7903029"/>
              <a:gd name="connsiteX146" fmla="*/ 5212080 w 7955280"/>
              <a:gd name="connsiteY146" fmla="*/ 7903029 h 7903029"/>
              <a:gd name="connsiteX147" fmla="*/ 5120640 w 7955280"/>
              <a:gd name="connsiteY147" fmla="*/ 7863840 h 7903029"/>
              <a:gd name="connsiteX148" fmla="*/ 5081452 w 7955280"/>
              <a:gd name="connsiteY148" fmla="*/ 7785463 h 7903029"/>
              <a:gd name="connsiteX149" fmla="*/ 5003075 w 7955280"/>
              <a:gd name="connsiteY149" fmla="*/ 7733212 h 7903029"/>
              <a:gd name="connsiteX150" fmla="*/ 4963886 w 7955280"/>
              <a:gd name="connsiteY150" fmla="*/ 7694023 h 7903029"/>
              <a:gd name="connsiteX151" fmla="*/ 4911635 w 7955280"/>
              <a:gd name="connsiteY151" fmla="*/ 7667897 h 7903029"/>
              <a:gd name="connsiteX152" fmla="*/ 4794069 w 7955280"/>
              <a:gd name="connsiteY152" fmla="*/ 7576457 h 7903029"/>
              <a:gd name="connsiteX153" fmla="*/ 4728755 w 7955280"/>
              <a:gd name="connsiteY153" fmla="*/ 7563395 h 7903029"/>
              <a:gd name="connsiteX154" fmla="*/ 4689566 w 7955280"/>
              <a:gd name="connsiteY154" fmla="*/ 7537269 h 7903029"/>
              <a:gd name="connsiteX155" fmla="*/ 4650378 w 7955280"/>
              <a:gd name="connsiteY155" fmla="*/ 7524206 h 7903029"/>
              <a:gd name="connsiteX156" fmla="*/ 4611189 w 7955280"/>
              <a:gd name="connsiteY156" fmla="*/ 7485017 h 7903029"/>
              <a:gd name="connsiteX157" fmla="*/ 4558938 w 7955280"/>
              <a:gd name="connsiteY157" fmla="*/ 7471955 h 7903029"/>
              <a:gd name="connsiteX158" fmla="*/ 4519749 w 7955280"/>
              <a:gd name="connsiteY158" fmla="*/ 7458892 h 7903029"/>
              <a:gd name="connsiteX159" fmla="*/ 4467498 w 7955280"/>
              <a:gd name="connsiteY159" fmla="*/ 7432766 h 7903029"/>
              <a:gd name="connsiteX160" fmla="*/ 4376058 w 7955280"/>
              <a:gd name="connsiteY160" fmla="*/ 7406640 h 7903029"/>
              <a:gd name="connsiteX161" fmla="*/ 4336869 w 7955280"/>
              <a:gd name="connsiteY161" fmla="*/ 7393577 h 7903029"/>
              <a:gd name="connsiteX162" fmla="*/ 4297680 w 7955280"/>
              <a:gd name="connsiteY162" fmla="*/ 7354389 h 7903029"/>
              <a:gd name="connsiteX163" fmla="*/ 4258492 w 7955280"/>
              <a:gd name="connsiteY163" fmla="*/ 7302137 h 7903029"/>
              <a:gd name="connsiteX164" fmla="*/ 4232366 w 7955280"/>
              <a:gd name="connsiteY164" fmla="*/ 7262949 h 7903029"/>
              <a:gd name="connsiteX165" fmla="*/ 4140926 w 7955280"/>
              <a:gd name="connsiteY165" fmla="*/ 7145383 h 7903029"/>
              <a:gd name="connsiteX166" fmla="*/ 4127863 w 7955280"/>
              <a:gd name="connsiteY166" fmla="*/ 7106195 h 7903029"/>
              <a:gd name="connsiteX167" fmla="*/ 4075612 w 7955280"/>
              <a:gd name="connsiteY167" fmla="*/ 7027817 h 7903029"/>
              <a:gd name="connsiteX168" fmla="*/ 3997235 w 7955280"/>
              <a:gd name="connsiteY168" fmla="*/ 6884126 h 7903029"/>
              <a:gd name="connsiteX169" fmla="*/ 3971109 w 7955280"/>
              <a:gd name="connsiteY169" fmla="*/ 6844937 h 7903029"/>
              <a:gd name="connsiteX170" fmla="*/ 3944983 w 7955280"/>
              <a:gd name="connsiteY170" fmla="*/ 6727372 h 7903029"/>
              <a:gd name="connsiteX171" fmla="*/ 3905795 w 7955280"/>
              <a:gd name="connsiteY171" fmla="*/ 6662057 h 7903029"/>
              <a:gd name="connsiteX172" fmla="*/ 3879669 w 7955280"/>
              <a:gd name="connsiteY172" fmla="*/ 6609806 h 7903029"/>
              <a:gd name="connsiteX173" fmla="*/ 3840480 w 7955280"/>
              <a:gd name="connsiteY173" fmla="*/ 6557555 h 7903029"/>
              <a:gd name="connsiteX174" fmla="*/ 3788229 w 7955280"/>
              <a:gd name="connsiteY174" fmla="*/ 6466115 h 7903029"/>
              <a:gd name="connsiteX175" fmla="*/ 3749040 w 7955280"/>
              <a:gd name="connsiteY175" fmla="*/ 6335486 h 7903029"/>
              <a:gd name="connsiteX176" fmla="*/ 3696789 w 7955280"/>
              <a:gd name="connsiteY176" fmla="*/ 6217920 h 7903029"/>
              <a:gd name="connsiteX177" fmla="*/ 3657600 w 7955280"/>
              <a:gd name="connsiteY177" fmla="*/ 6126480 h 7903029"/>
              <a:gd name="connsiteX178" fmla="*/ 3605349 w 7955280"/>
              <a:gd name="connsiteY178" fmla="*/ 6008915 h 7903029"/>
              <a:gd name="connsiteX179" fmla="*/ 3566160 w 7955280"/>
              <a:gd name="connsiteY179" fmla="*/ 5917475 h 7903029"/>
              <a:gd name="connsiteX180" fmla="*/ 3553098 w 7955280"/>
              <a:gd name="connsiteY180" fmla="*/ 5878286 h 7903029"/>
              <a:gd name="connsiteX181" fmla="*/ 3526972 w 7955280"/>
              <a:gd name="connsiteY181" fmla="*/ 5826035 h 7903029"/>
              <a:gd name="connsiteX182" fmla="*/ 3461658 w 7955280"/>
              <a:gd name="connsiteY182" fmla="*/ 5669280 h 7903029"/>
              <a:gd name="connsiteX183" fmla="*/ 3461658 w 7955280"/>
              <a:gd name="connsiteY183" fmla="*/ 5669280 h 7903029"/>
              <a:gd name="connsiteX184" fmla="*/ 3448595 w 7955280"/>
              <a:gd name="connsiteY184" fmla="*/ 5630092 h 7903029"/>
              <a:gd name="connsiteX185" fmla="*/ 3422469 w 7955280"/>
              <a:gd name="connsiteY185" fmla="*/ 5538652 h 7903029"/>
              <a:gd name="connsiteX186" fmla="*/ 3396343 w 7955280"/>
              <a:gd name="connsiteY186" fmla="*/ 5486400 h 7903029"/>
              <a:gd name="connsiteX187" fmla="*/ 3383280 w 7955280"/>
              <a:gd name="connsiteY187" fmla="*/ 5434149 h 7903029"/>
              <a:gd name="connsiteX188" fmla="*/ 3357155 w 7955280"/>
              <a:gd name="connsiteY188" fmla="*/ 5381897 h 7903029"/>
              <a:gd name="connsiteX189" fmla="*/ 3331029 w 7955280"/>
              <a:gd name="connsiteY189" fmla="*/ 5303520 h 7903029"/>
              <a:gd name="connsiteX190" fmla="*/ 3252652 w 7955280"/>
              <a:gd name="connsiteY190" fmla="*/ 5225143 h 7903029"/>
              <a:gd name="connsiteX191" fmla="*/ 3239589 w 7955280"/>
              <a:gd name="connsiteY191" fmla="*/ 5185955 h 7903029"/>
              <a:gd name="connsiteX192" fmla="*/ 3161212 w 7955280"/>
              <a:gd name="connsiteY192" fmla="*/ 5120640 h 7903029"/>
              <a:gd name="connsiteX193" fmla="*/ 3056709 w 7955280"/>
              <a:gd name="connsiteY193" fmla="*/ 5068389 h 7903029"/>
              <a:gd name="connsiteX194" fmla="*/ 3017520 w 7955280"/>
              <a:gd name="connsiteY194" fmla="*/ 5042263 h 7903029"/>
              <a:gd name="connsiteX195" fmla="*/ 2782389 w 7955280"/>
              <a:gd name="connsiteY195" fmla="*/ 5016137 h 7903029"/>
              <a:gd name="connsiteX196" fmla="*/ 2743200 w 7955280"/>
              <a:gd name="connsiteY196" fmla="*/ 5003075 h 7903029"/>
              <a:gd name="connsiteX197" fmla="*/ 2625635 w 7955280"/>
              <a:gd name="connsiteY197" fmla="*/ 5029200 h 7903029"/>
              <a:gd name="connsiteX198" fmla="*/ 2573383 w 7955280"/>
              <a:gd name="connsiteY198" fmla="*/ 5055326 h 7903029"/>
              <a:gd name="connsiteX199" fmla="*/ 2534195 w 7955280"/>
              <a:gd name="connsiteY199" fmla="*/ 5068389 h 7903029"/>
              <a:gd name="connsiteX200" fmla="*/ 2403566 w 7955280"/>
              <a:gd name="connsiteY200" fmla="*/ 5172892 h 7903029"/>
              <a:gd name="connsiteX201" fmla="*/ 2351315 w 7955280"/>
              <a:gd name="connsiteY201" fmla="*/ 5212080 h 7903029"/>
              <a:gd name="connsiteX202" fmla="*/ 2259875 w 7955280"/>
              <a:gd name="connsiteY202" fmla="*/ 5238206 h 7903029"/>
              <a:gd name="connsiteX203" fmla="*/ 2181498 w 7955280"/>
              <a:gd name="connsiteY203" fmla="*/ 5290457 h 7903029"/>
              <a:gd name="connsiteX204" fmla="*/ 2063932 w 7955280"/>
              <a:gd name="connsiteY204" fmla="*/ 5381897 h 7903029"/>
              <a:gd name="connsiteX205" fmla="*/ 1985555 w 7955280"/>
              <a:gd name="connsiteY205" fmla="*/ 5408023 h 7903029"/>
              <a:gd name="connsiteX206" fmla="*/ 1946366 w 7955280"/>
              <a:gd name="connsiteY206" fmla="*/ 5447212 h 7903029"/>
              <a:gd name="connsiteX207" fmla="*/ 1841863 w 7955280"/>
              <a:gd name="connsiteY207" fmla="*/ 5473337 h 7903029"/>
              <a:gd name="connsiteX208" fmla="*/ 1593669 w 7955280"/>
              <a:gd name="connsiteY208" fmla="*/ 5460275 h 7903029"/>
              <a:gd name="connsiteX209" fmla="*/ 1554480 w 7955280"/>
              <a:gd name="connsiteY209" fmla="*/ 5408023 h 7903029"/>
              <a:gd name="connsiteX210" fmla="*/ 1502229 w 7955280"/>
              <a:gd name="connsiteY210" fmla="*/ 5329646 h 7903029"/>
              <a:gd name="connsiteX211" fmla="*/ 1476103 w 7955280"/>
              <a:gd name="connsiteY211" fmla="*/ 5290457 h 7903029"/>
              <a:gd name="connsiteX212" fmla="*/ 1397726 w 7955280"/>
              <a:gd name="connsiteY212" fmla="*/ 5212080 h 7903029"/>
              <a:gd name="connsiteX213" fmla="*/ 1332412 w 7955280"/>
              <a:gd name="connsiteY213" fmla="*/ 5120640 h 7903029"/>
              <a:gd name="connsiteX214" fmla="*/ 1293223 w 7955280"/>
              <a:gd name="connsiteY214" fmla="*/ 5094515 h 7903029"/>
              <a:gd name="connsiteX215" fmla="*/ 1227909 w 7955280"/>
              <a:gd name="connsiteY215" fmla="*/ 5003075 h 7903029"/>
              <a:gd name="connsiteX216" fmla="*/ 1201783 w 7955280"/>
              <a:gd name="connsiteY216" fmla="*/ 4950823 h 7903029"/>
              <a:gd name="connsiteX217" fmla="*/ 1149532 w 7955280"/>
              <a:gd name="connsiteY217" fmla="*/ 4872446 h 7903029"/>
              <a:gd name="connsiteX218" fmla="*/ 1123406 w 7955280"/>
              <a:gd name="connsiteY218" fmla="*/ 4820195 h 7903029"/>
              <a:gd name="connsiteX219" fmla="*/ 1084218 w 7955280"/>
              <a:gd name="connsiteY219" fmla="*/ 4781006 h 7903029"/>
              <a:gd name="connsiteX220" fmla="*/ 1058092 w 7955280"/>
              <a:gd name="connsiteY220" fmla="*/ 4741817 h 7903029"/>
              <a:gd name="connsiteX221" fmla="*/ 1031966 w 7955280"/>
              <a:gd name="connsiteY221" fmla="*/ 4650377 h 7903029"/>
              <a:gd name="connsiteX222" fmla="*/ 1005840 w 7955280"/>
              <a:gd name="connsiteY222" fmla="*/ 4611189 h 7903029"/>
              <a:gd name="connsiteX223" fmla="*/ 992778 w 7955280"/>
              <a:gd name="connsiteY223" fmla="*/ 4572000 h 7903029"/>
              <a:gd name="connsiteX224" fmla="*/ 966652 w 7955280"/>
              <a:gd name="connsiteY224" fmla="*/ 4532812 h 7903029"/>
              <a:gd name="connsiteX225" fmla="*/ 953589 w 7955280"/>
              <a:gd name="connsiteY225" fmla="*/ 4480560 h 7903029"/>
              <a:gd name="connsiteX226" fmla="*/ 901338 w 7955280"/>
              <a:gd name="connsiteY226" fmla="*/ 4336869 h 7903029"/>
              <a:gd name="connsiteX227" fmla="*/ 836023 w 7955280"/>
              <a:gd name="connsiteY227" fmla="*/ 4245429 h 7903029"/>
              <a:gd name="connsiteX228" fmla="*/ 783772 w 7955280"/>
              <a:gd name="connsiteY228" fmla="*/ 4180115 h 7903029"/>
              <a:gd name="connsiteX229" fmla="*/ 770709 w 7955280"/>
              <a:gd name="connsiteY229" fmla="*/ 4140926 h 7903029"/>
              <a:gd name="connsiteX230" fmla="*/ 718458 w 7955280"/>
              <a:gd name="connsiteY230" fmla="*/ 4088675 h 7903029"/>
              <a:gd name="connsiteX231" fmla="*/ 692332 w 7955280"/>
              <a:gd name="connsiteY231" fmla="*/ 4036423 h 7903029"/>
              <a:gd name="connsiteX232" fmla="*/ 627018 w 7955280"/>
              <a:gd name="connsiteY232" fmla="*/ 3958046 h 7903029"/>
              <a:gd name="connsiteX233" fmla="*/ 574766 w 7955280"/>
              <a:gd name="connsiteY233" fmla="*/ 3879669 h 7903029"/>
              <a:gd name="connsiteX234" fmla="*/ 548640 w 7955280"/>
              <a:gd name="connsiteY234" fmla="*/ 3840480 h 7903029"/>
              <a:gd name="connsiteX235" fmla="*/ 509452 w 7955280"/>
              <a:gd name="connsiteY235" fmla="*/ 3814355 h 7903029"/>
              <a:gd name="connsiteX236" fmla="*/ 418012 w 7955280"/>
              <a:gd name="connsiteY236" fmla="*/ 3683726 h 7903029"/>
              <a:gd name="connsiteX237" fmla="*/ 378823 w 7955280"/>
              <a:gd name="connsiteY237" fmla="*/ 3657600 h 7903029"/>
              <a:gd name="connsiteX238" fmla="*/ 352698 w 7955280"/>
              <a:gd name="connsiteY238" fmla="*/ 3618412 h 7903029"/>
              <a:gd name="connsiteX239" fmla="*/ 274320 w 7955280"/>
              <a:gd name="connsiteY239" fmla="*/ 3540035 h 7903029"/>
              <a:gd name="connsiteX240" fmla="*/ 248195 w 7955280"/>
              <a:gd name="connsiteY240" fmla="*/ 3500846 h 7903029"/>
              <a:gd name="connsiteX241" fmla="*/ 169818 w 7955280"/>
              <a:gd name="connsiteY241" fmla="*/ 3448595 h 7903029"/>
              <a:gd name="connsiteX242" fmla="*/ 104503 w 7955280"/>
              <a:gd name="connsiteY242" fmla="*/ 3396343 h 7903029"/>
              <a:gd name="connsiteX243" fmla="*/ 65315 w 7955280"/>
              <a:gd name="connsiteY243" fmla="*/ 3357155 h 7903029"/>
              <a:gd name="connsiteX244" fmla="*/ 0 w 7955280"/>
              <a:gd name="connsiteY244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148149 w 7955280"/>
              <a:gd name="connsiteY43" fmla="*/ 143692 h 7903029"/>
              <a:gd name="connsiteX44" fmla="*/ 3487783 w 7955280"/>
              <a:gd name="connsiteY44" fmla="*/ 130629 h 7903029"/>
              <a:gd name="connsiteX45" fmla="*/ 3918858 w 7955280"/>
              <a:gd name="connsiteY45" fmla="*/ 156755 h 7903029"/>
              <a:gd name="connsiteX46" fmla="*/ 4088675 w 7955280"/>
              <a:gd name="connsiteY46" fmla="*/ 182880 h 7903029"/>
              <a:gd name="connsiteX47" fmla="*/ 4140926 w 7955280"/>
              <a:gd name="connsiteY47" fmla="*/ 195943 h 7903029"/>
              <a:gd name="connsiteX48" fmla="*/ 4153989 w 7955280"/>
              <a:gd name="connsiteY48" fmla="*/ 300446 h 7903029"/>
              <a:gd name="connsiteX49" fmla="*/ 4180115 w 7955280"/>
              <a:gd name="connsiteY49" fmla="*/ 418012 h 7903029"/>
              <a:gd name="connsiteX50" fmla="*/ 4193178 w 7955280"/>
              <a:gd name="connsiteY50" fmla="*/ 561703 h 7903029"/>
              <a:gd name="connsiteX51" fmla="*/ 4101738 w 7955280"/>
              <a:gd name="connsiteY51" fmla="*/ 927463 h 7903029"/>
              <a:gd name="connsiteX52" fmla="*/ 4088675 w 7955280"/>
              <a:gd name="connsiteY52" fmla="*/ 1606733 h 7903029"/>
              <a:gd name="connsiteX53" fmla="*/ 4480560 w 7955280"/>
              <a:gd name="connsiteY53" fmla="*/ 1672046 h 7903029"/>
              <a:gd name="connsiteX54" fmla="*/ 4585063 w 7955280"/>
              <a:gd name="connsiteY54" fmla="*/ 1711235 h 7903029"/>
              <a:gd name="connsiteX55" fmla="*/ 4650378 w 7955280"/>
              <a:gd name="connsiteY55" fmla="*/ 1737360 h 7903029"/>
              <a:gd name="connsiteX56" fmla="*/ 4728755 w 7955280"/>
              <a:gd name="connsiteY56" fmla="*/ 1763486 h 7903029"/>
              <a:gd name="connsiteX57" fmla="*/ 4767943 w 7955280"/>
              <a:gd name="connsiteY57" fmla="*/ 1789612 h 7903029"/>
              <a:gd name="connsiteX58" fmla="*/ 4807132 w 7955280"/>
              <a:gd name="connsiteY58" fmla="*/ 1802675 h 7903029"/>
              <a:gd name="connsiteX59" fmla="*/ 4937760 w 7955280"/>
              <a:gd name="connsiteY59" fmla="*/ 1841863 h 7903029"/>
              <a:gd name="connsiteX60" fmla="*/ 5029200 w 7955280"/>
              <a:gd name="connsiteY60" fmla="*/ 1881052 h 7903029"/>
              <a:gd name="connsiteX61" fmla="*/ 5081452 w 7955280"/>
              <a:gd name="connsiteY61" fmla="*/ 1907177 h 7903029"/>
              <a:gd name="connsiteX62" fmla="*/ 5120640 w 7955280"/>
              <a:gd name="connsiteY62" fmla="*/ 1920240 h 7903029"/>
              <a:gd name="connsiteX63" fmla="*/ 5212080 w 7955280"/>
              <a:gd name="connsiteY63" fmla="*/ 1959429 h 7903029"/>
              <a:gd name="connsiteX64" fmla="*/ 5251269 w 7955280"/>
              <a:gd name="connsiteY64" fmla="*/ 1985555 h 7903029"/>
              <a:gd name="connsiteX65" fmla="*/ 5290458 w 7955280"/>
              <a:gd name="connsiteY65" fmla="*/ 1998617 h 7903029"/>
              <a:gd name="connsiteX66" fmla="*/ 5721532 w 7955280"/>
              <a:gd name="connsiteY66" fmla="*/ 2011680 h 7903029"/>
              <a:gd name="connsiteX67" fmla="*/ 6165669 w 7955280"/>
              <a:gd name="connsiteY67" fmla="*/ 2011680 h 7903029"/>
              <a:gd name="connsiteX68" fmla="*/ 6609806 w 7955280"/>
              <a:gd name="connsiteY68" fmla="*/ 2024743 h 7903029"/>
              <a:gd name="connsiteX69" fmla="*/ 6753498 w 7955280"/>
              <a:gd name="connsiteY69" fmla="*/ 2050869 h 7903029"/>
              <a:gd name="connsiteX70" fmla="*/ 6884126 w 7955280"/>
              <a:gd name="connsiteY70" fmla="*/ 2076995 h 7903029"/>
              <a:gd name="connsiteX71" fmla="*/ 6962503 w 7955280"/>
              <a:gd name="connsiteY71" fmla="*/ 2103120 h 7903029"/>
              <a:gd name="connsiteX72" fmla="*/ 7001692 w 7955280"/>
              <a:gd name="connsiteY72" fmla="*/ 2116183 h 7903029"/>
              <a:gd name="connsiteX73" fmla="*/ 7080069 w 7955280"/>
              <a:gd name="connsiteY73" fmla="*/ 2155372 h 7903029"/>
              <a:gd name="connsiteX74" fmla="*/ 7119258 w 7955280"/>
              <a:gd name="connsiteY74" fmla="*/ 2181497 h 7903029"/>
              <a:gd name="connsiteX75" fmla="*/ 7158446 w 7955280"/>
              <a:gd name="connsiteY75" fmla="*/ 2194560 h 7903029"/>
              <a:gd name="connsiteX76" fmla="*/ 7197635 w 7955280"/>
              <a:gd name="connsiteY76" fmla="*/ 2220686 h 7903029"/>
              <a:gd name="connsiteX77" fmla="*/ 7276012 w 7955280"/>
              <a:gd name="connsiteY77" fmla="*/ 2233749 h 7903029"/>
              <a:gd name="connsiteX78" fmla="*/ 7341326 w 7955280"/>
              <a:gd name="connsiteY78" fmla="*/ 2286000 h 7903029"/>
              <a:gd name="connsiteX79" fmla="*/ 7393578 w 7955280"/>
              <a:gd name="connsiteY79" fmla="*/ 2299063 h 7903029"/>
              <a:gd name="connsiteX80" fmla="*/ 7432766 w 7955280"/>
              <a:gd name="connsiteY80" fmla="*/ 2325189 h 7903029"/>
              <a:gd name="connsiteX81" fmla="*/ 7458892 w 7955280"/>
              <a:gd name="connsiteY81" fmla="*/ 2364377 h 7903029"/>
              <a:gd name="connsiteX82" fmla="*/ 7524206 w 7955280"/>
              <a:gd name="connsiteY82" fmla="*/ 2377440 h 7903029"/>
              <a:gd name="connsiteX83" fmla="*/ 7641772 w 7955280"/>
              <a:gd name="connsiteY83" fmla="*/ 2429692 h 7903029"/>
              <a:gd name="connsiteX84" fmla="*/ 7680960 w 7955280"/>
              <a:gd name="connsiteY84" fmla="*/ 2586446 h 7903029"/>
              <a:gd name="connsiteX85" fmla="*/ 7707086 w 7955280"/>
              <a:gd name="connsiteY85" fmla="*/ 2782389 h 7903029"/>
              <a:gd name="connsiteX86" fmla="*/ 7733212 w 7955280"/>
              <a:gd name="connsiteY86" fmla="*/ 3331029 h 7903029"/>
              <a:gd name="connsiteX87" fmla="*/ 7759338 w 7955280"/>
              <a:gd name="connsiteY87" fmla="*/ 3448595 h 7903029"/>
              <a:gd name="connsiteX88" fmla="*/ 7785463 w 7955280"/>
              <a:gd name="connsiteY88" fmla="*/ 3683726 h 7903029"/>
              <a:gd name="connsiteX89" fmla="*/ 7811589 w 7955280"/>
              <a:gd name="connsiteY89" fmla="*/ 3814355 h 7903029"/>
              <a:gd name="connsiteX90" fmla="*/ 7824652 w 7955280"/>
              <a:gd name="connsiteY90" fmla="*/ 3866606 h 7903029"/>
              <a:gd name="connsiteX91" fmla="*/ 7850778 w 7955280"/>
              <a:gd name="connsiteY91" fmla="*/ 3905795 h 7903029"/>
              <a:gd name="connsiteX92" fmla="*/ 7863840 w 7955280"/>
              <a:gd name="connsiteY92" fmla="*/ 3971109 h 7903029"/>
              <a:gd name="connsiteX93" fmla="*/ 7889966 w 7955280"/>
              <a:gd name="connsiteY93" fmla="*/ 4023360 h 7903029"/>
              <a:gd name="connsiteX94" fmla="*/ 7903029 w 7955280"/>
              <a:gd name="connsiteY94" fmla="*/ 4127863 h 7903029"/>
              <a:gd name="connsiteX95" fmla="*/ 7929155 w 7955280"/>
              <a:gd name="connsiteY95" fmla="*/ 4271555 h 7903029"/>
              <a:gd name="connsiteX96" fmla="*/ 7942218 w 7955280"/>
              <a:gd name="connsiteY96" fmla="*/ 4532812 h 7903029"/>
              <a:gd name="connsiteX97" fmla="*/ 7955280 w 7955280"/>
              <a:gd name="connsiteY97" fmla="*/ 4572000 h 7903029"/>
              <a:gd name="connsiteX98" fmla="*/ 7942218 w 7955280"/>
              <a:gd name="connsiteY98" fmla="*/ 4859383 h 7903029"/>
              <a:gd name="connsiteX99" fmla="*/ 7916092 w 7955280"/>
              <a:gd name="connsiteY99" fmla="*/ 4990012 h 7903029"/>
              <a:gd name="connsiteX100" fmla="*/ 7811589 w 7955280"/>
              <a:gd name="connsiteY100" fmla="*/ 5055326 h 7903029"/>
              <a:gd name="connsiteX101" fmla="*/ 7772400 w 7955280"/>
              <a:gd name="connsiteY101" fmla="*/ 5081452 h 7903029"/>
              <a:gd name="connsiteX102" fmla="*/ 7654835 w 7955280"/>
              <a:gd name="connsiteY102" fmla="*/ 5107577 h 7903029"/>
              <a:gd name="connsiteX103" fmla="*/ 7563395 w 7955280"/>
              <a:gd name="connsiteY103" fmla="*/ 5146766 h 7903029"/>
              <a:gd name="connsiteX104" fmla="*/ 7458892 w 7955280"/>
              <a:gd name="connsiteY104" fmla="*/ 5185955 h 7903029"/>
              <a:gd name="connsiteX105" fmla="*/ 7354389 w 7955280"/>
              <a:gd name="connsiteY105" fmla="*/ 5264332 h 7903029"/>
              <a:gd name="connsiteX106" fmla="*/ 7315200 w 7955280"/>
              <a:gd name="connsiteY106" fmla="*/ 5303520 h 7903029"/>
              <a:gd name="connsiteX107" fmla="*/ 7276012 w 7955280"/>
              <a:gd name="connsiteY107" fmla="*/ 5316583 h 7903029"/>
              <a:gd name="connsiteX108" fmla="*/ 7236823 w 7955280"/>
              <a:gd name="connsiteY108" fmla="*/ 5342709 h 7903029"/>
              <a:gd name="connsiteX109" fmla="*/ 7197635 w 7955280"/>
              <a:gd name="connsiteY109" fmla="*/ 5381897 h 7903029"/>
              <a:gd name="connsiteX110" fmla="*/ 7145383 w 7955280"/>
              <a:gd name="connsiteY110" fmla="*/ 5394960 h 7903029"/>
              <a:gd name="connsiteX111" fmla="*/ 7053943 w 7955280"/>
              <a:gd name="connsiteY111" fmla="*/ 5460275 h 7903029"/>
              <a:gd name="connsiteX112" fmla="*/ 7001692 w 7955280"/>
              <a:gd name="connsiteY112" fmla="*/ 5486400 h 7903029"/>
              <a:gd name="connsiteX113" fmla="*/ 6975566 w 7955280"/>
              <a:gd name="connsiteY113" fmla="*/ 5525589 h 7903029"/>
              <a:gd name="connsiteX114" fmla="*/ 6923315 w 7955280"/>
              <a:gd name="connsiteY114" fmla="*/ 5551715 h 7903029"/>
              <a:gd name="connsiteX115" fmla="*/ 6858000 w 7955280"/>
              <a:gd name="connsiteY115" fmla="*/ 5590903 h 7903029"/>
              <a:gd name="connsiteX116" fmla="*/ 6753498 w 7955280"/>
              <a:gd name="connsiteY116" fmla="*/ 5643155 h 7903029"/>
              <a:gd name="connsiteX117" fmla="*/ 6740435 w 7955280"/>
              <a:gd name="connsiteY117" fmla="*/ 5682343 h 7903029"/>
              <a:gd name="connsiteX118" fmla="*/ 6701246 w 7955280"/>
              <a:gd name="connsiteY118" fmla="*/ 5695406 h 7903029"/>
              <a:gd name="connsiteX119" fmla="*/ 6622869 w 7955280"/>
              <a:gd name="connsiteY119" fmla="*/ 5747657 h 7903029"/>
              <a:gd name="connsiteX120" fmla="*/ 6439989 w 7955280"/>
              <a:gd name="connsiteY120" fmla="*/ 5839097 h 7903029"/>
              <a:gd name="connsiteX121" fmla="*/ 6348549 w 7955280"/>
              <a:gd name="connsiteY121" fmla="*/ 5865223 h 7903029"/>
              <a:gd name="connsiteX122" fmla="*/ 6270172 w 7955280"/>
              <a:gd name="connsiteY122" fmla="*/ 5917475 h 7903029"/>
              <a:gd name="connsiteX123" fmla="*/ 6126480 w 7955280"/>
              <a:gd name="connsiteY123" fmla="*/ 5956663 h 7903029"/>
              <a:gd name="connsiteX124" fmla="*/ 6113418 w 7955280"/>
              <a:gd name="connsiteY124" fmla="*/ 5995852 h 7903029"/>
              <a:gd name="connsiteX125" fmla="*/ 6074229 w 7955280"/>
              <a:gd name="connsiteY125" fmla="*/ 6021977 h 7903029"/>
              <a:gd name="connsiteX126" fmla="*/ 5995852 w 7955280"/>
              <a:gd name="connsiteY126" fmla="*/ 6087292 h 7903029"/>
              <a:gd name="connsiteX127" fmla="*/ 5904412 w 7955280"/>
              <a:gd name="connsiteY127" fmla="*/ 6204857 h 7903029"/>
              <a:gd name="connsiteX128" fmla="*/ 5878286 w 7955280"/>
              <a:gd name="connsiteY128" fmla="*/ 6244046 h 7903029"/>
              <a:gd name="connsiteX129" fmla="*/ 5865223 w 7955280"/>
              <a:gd name="connsiteY129" fmla="*/ 6283235 h 7903029"/>
              <a:gd name="connsiteX130" fmla="*/ 5812972 w 7955280"/>
              <a:gd name="connsiteY130" fmla="*/ 6322423 h 7903029"/>
              <a:gd name="connsiteX131" fmla="*/ 5799909 w 7955280"/>
              <a:gd name="connsiteY131" fmla="*/ 6361612 h 7903029"/>
              <a:gd name="connsiteX132" fmla="*/ 5734595 w 7955280"/>
              <a:gd name="connsiteY132" fmla="*/ 6413863 h 7903029"/>
              <a:gd name="connsiteX133" fmla="*/ 5695406 w 7955280"/>
              <a:gd name="connsiteY133" fmla="*/ 6453052 h 7903029"/>
              <a:gd name="connsiteX134" fmla="*/ 5682343 w 7955280"/>
              <a:gd name="connsiteY134" fmla="*/ 6531429 h 7903029"/>
              <a:gd name="connsiteX135" fmla="*/ 5656218 w 7955280"/>
              <a:gd name="connsiteY135" fmla="*/ 6609806 h 7903029"/>
              <a:gd name="connsiteX136" fmla="*/ 5643155 w 7955280"/>
              <a:gd name="connsiteY136" fmla="*/ 6688183 h 7903029"/>
              <a:gd name="connsiteX137" fmla="*/ 5617029 w 7955280"/>
              <a:gd name="connsiteY137" fmla="*/ 6792686 h 7903029"/>
              <a:gd name="connsiteX138" fmla="*/ 5603966 w 7955280"/>
              <a:gd name="connsiteY138" fmla="*/ 6975566 h 7903029"/>
              <a:gd name="connsiteX139" fmla="*/ 5590903 w 7955280"/>
              <a:gd name="connsiteY139" fmla="*/ 7040880 h 7903029"/>
              <a:gd name="connsiteX140" fmla="*/ 5577840 w 7955280"/>
              <a:gd name="connsiteY140" fmla="*/ 7223760 h 7903029"/>
              <a:gd name="connsiteX141" fmla="*/ 5590903 w 7955280"/>
              <a:gd name="connsiteY141" fmla="*/ 7733212 h 7903029"/>
              <a:gd name="connsiteX142" fmla="*/ 5551715 w 7955280"/>
              <a:gd name="connsiteY142" fmla="*/ 7863840 h 7903029"/>
              <a:gd name="connsiteX143" fmla="*/ 5512526 w 7955280"/>
              <a:gd name="connsiteY143" fmla="*/ 7876903 h 7903029"/>
              <a:gd name="connsiteX144" fmla="*/ 5460275 w 7955280"/>
              <a:gd name="connsiteY144" fmla="*/ 7889966 h 7903029"/>
              <a:gd name="connsiteX145" fmla="*/ 5212080 w 7955280"/>
              <a:gd name="connsiteY145" fmla="*/ 7903029 h 7903029"/>
              <a:gd name="connsiteX146" fmla="*/ 5120640 w 7955280"/>
              <a:gd name="connsiteY146" fmla="*/ 7863840 h 7903029"/>
              <a:gd name="connsiteX147" fmla="*/ 5081452 w 7955280"/>
              <a:gd name="connsiteY147" fmla="*/ 7785463 h 7903029"/>
              <a:gd name="connsiteX148" fmla="*/ 5003075 w 7955280"/>
              <a:gd name="connsiteY148" fmla="*/ 7733212 h 7903029"/>
              <a:gd name="connsiteX149" fmla="*/ 4963886 w 7955280"/>
              <a:gd name="connsiteY149" fmla="*/ 7694023 h 7903029"/>
              <a:gd name="connsiteX150" fmla="*/ 4911635 w 7955280"/>
              <a:gd name="connsiteY150" fmla="*/ 7667897 h 7903029"/>
              <a:gd name="connsiteX151" fmla="*/ 4794069 w 7955280"/>
              <a:gd name="connsiteY151" fmla="*/ 7576457 h 7903029"/>
              <a:gd name="connsiteX152" fmla="*/ 4728755 w 7955280"/>
              <a:gd name="connsiteY152" fmla="*/ 7563395 h 7903029"/>
              <a:gd name="connsiteX153" fmla="*/ 4689566 w 7955280"/>
              <a:gd name="connsiteY153" fmla="*/ 7537269 h 7903029"/>
              <a:gd name="connsiteX154" fmla="*/ 4650378 w 7955280"/>
              <a:gd name="connsiteY154" fmla="*/ 7524206 h 7903029"/>
              <a:gd name="connsiteX155" fmla="*/ 4611189 w 7955280"/>
              <a:gd name="connsiteY155" fmla="*/ 7485017 h 7903029"/>
              <a:gd name="connsiteX156" fmla="*/ 4558938 w 7955280"/>
              <a:gd name="connsiteY156" fmla="*/ 7471955 h 7903029"/>
              <a:gd name="connsiteX157" fmla="*/ 4519749 w 7955280"/>
              <a:gd name="connsiteY157" fmla="*/ 7458892 h 7903029"/>
              <a:gd name="connsiteX158" fmla="*/ 4467498 w 7955280"/>
              <a:gd name="connsiteY158" fmla="*/ 7432766 h 7903029"/>
              <a:gd name="connsiteX159" fmla="*/ 4376058 w 7955280"/>
              <a:gd name="connsiteY159" fmla="*/ 7406640 h 7903029"/>
              <a:gd name="connsiteX160" fmla="*/ 4336869 w 7955280"/>
              <a:gd name="connsiteY160" fmla="*/ 7393577 h 7903029"/>
              <a:gd name="connsiteX161" fmla="*/ 4297680 w 7955280"/>
              <a:gd name="connsiteY161" fmla="*/ 7354389 h 7903029"/>
              <a:gd name="connsiteX162" fmla="*/ 4258492 w 7955280"/>
              <a:gd name="connsiteY162" fmla="*/ 7302137 h 7903029"/>
              <a:gd name="connsiteX163" fmla="*/ 4232366 w 7955280"/>
              <a:gd name="connsiteY163" fmla="*/ 7262949 h 7903029"/>
              <a:gd name="connsiteX164" fmla="*/ 4140926 w 7955280"/>
              <a:gd name="connsiteY164" fmla="*/ 7145383 h 7903029"/>
              <a:gd name="connsiteX165" fmla="*/ 4127863 w 7955280"/>
              <a:gd name="connsiteY165" fmla="*/ 7106195 h 7903029"/>
              <a:gd name="connsiteX166" fmla="*/ 4075612 w 7955280"/>
              <a:gd name="connsiteY166" fmla="*/ 7027817 h 7903029"/>
              <a:gd name="connsiteX167" fmla="*/ 3997235 w 7955280"/>
              <a:gd name="connsiteY167" fmla="*/ 6884126 h 7903029"/>
              <a:gd name="connsiteX168" fmla="*/ 3971109 w 7955280"/>
              <a:gd name="connsiteY168" fmla="*/ 6844937 h 7903029"/>
              <a:gd name="connsiteX169" fmla="*/ 3944983 w 7955280"/>
              <a:gd name="connsiteY169" fmla="*/ 6727372 h 7903029"/>
              <a:gd name="connsiteX170" fmla="*/ 3905795 w 7955280"/>
              <a:gd name="connsiteY170" fmla="*/ 6662057 h 7903029"/>
              <a:gd name="connsiteX171" fmla="*/ 3879669 w 7955280"/>
              <a:gd name="connsiteY171" fmla="*/ 6609806 h 7903029"/>
              <a:gd name="connsiteX172" fmla="*/ 3840480 w 7955280"/>
              <a:gd name="connsiteY172" fmla="*/ 6557555 h 7903029"/>
              <a:gd name="connsiteX173" fmla="*/ 3788229 w 7955280"/>
              <a:gd name="connsiteY173" fmla="*/ 6466115 h 7903029"/>
              <a:gd name="connsiteX174" fmla="*/ 3749040 w 7955280"/>
              <a:gd name="connsiteY174" fmla="*/ 6335486 h 7903029"/>
              <a:gd name="connsiteX175" fmla="*/ 3696789 w 7955280"/>
              <a:gd name="connsiteY175" fmla="*/ 6217920 h 7903029"/>
              <a:gd name="connsiteX176" fmla="*/ 3657600 w 7955280"/>
              <a:gd name="connsiteY176" fmla="*/ 6126480 h 7903029"/>
              <a:gd name="connsiteX177" fmla="*/ 3605349 w 7955280"/>
              <a:gd name="connsiteY177" fmla="*/ 6008915 h 7903029"/>
              <a:gd name="connsiteX178" fmla="*/ 3566160 w 7955280"/>
              <a:gd name="connsiteY178" fmla="*/ 5917475 h 7903029"/>
              <a:gd name="connsiteX179" fmla="*/ 3553098 w 7955280"/>
              <a:gd name="connsiteY179" fmla="*/ 5878286 h 7903029"/>
              <a:gd name="connsiteX180" fmla="*/ 3526972 w 7955280"/>
              <a:gd name="connsiteY180" fmla="*/ 5826035 h 7903029"/>
              <a:gd name="connsiteX181" fmla="*/ 3461658 w 7955280"/>
              <a:gd name="connsiteY181" fmla="*/ 5669280 h 7903029"/>
              <a:gd name="connsiteX182" fmla="*/ 3461658 w 7955280"/>
              <a:gd name="connsiteY182" fmla="*/ 5669280 h 7903029"/>
              <a:gd name="connsiteX183" fmla="*/ 3448595 w 7955280"/>
              <a:gd name="connsiteY183" fmla="*/ 5630092 h 7903029"/>
              <a:gd name="connsiteX184" fmla="*/ 3422469 w 7955280"/>
              <a:gd name="connsiteY184" fmla="*/ 5538652 h 7903029"/>
              <a:gd name="connsiteX185" fmla="*/ 3396343 w 7955280"/>
              <a:gd name="connsiteY185" fmla="*/ 5486400 h 7903029"/>
              <a:gd name="connsiteX186" fmla="*/ 3383280 w 7955280"/>
              <a:gd name="connsiteY186" fmla="*/ 5434149 h 7903029"/>
              <a:gd name="connsiteX187" fmla="*/ 3357155 w 7955280"/>
              <a:gd name="connsiteY187" fmla="*/ 5381897 h 7903029"/>
              <a:gd name="connsiteX188" fmla="*/ 3331029 w 7955280"/>
              <a:gd name="connsiteY188" fmla="*/ 5303520 h 7903029"/>
              <a:gd name="connsiteX189" fmla="*/ 3252652 w 7955280"/>
              <a:gd name="connsiteY189" fmla="*/ 5225143 h 7903029"/>
              <a:gd name="connsiteX190" fmla="*/ 3239589 w 7955280"/>
              <a:gd name="connsiteY190" fmla="*/ 5185955 h 7903029"/>
              <a:gd name="connsiteX191" fmla="*/ 3161212 w 7955280"/>
              <a:gd name="connsiteY191" fmla="*/ 5120640 h 7903029"/>
              <a:gd name="connsiteX192" fmla="*/ 3056709 w 7955280"/>
              <a:gd name="connsiteY192" fmla="*/ 5068389 h 7903029"/>
              <a:gd name="connsiteX193" fmla="*/ 3017520 w 7955280"/>
              <a:gd name="connsiteY193" fmla="*/ 5042263 h 7903029"/>
              <a:gd name="connsiteX194" fmla="*/ 2782389 w 7955280"/>
              <a:gd name="connsiteY194" fmla="*/ 5016137 h 7903029"/>
              <a:gd name="connsiteX195" fmla="*/ 2743200 w 7955280"/>
              <a:gd name="connsiteY195" fmla="*/ 5003075 h 7903029"/>
              <a:gd name="connsiteX196" fmla="*/ 2625635 w 7955280"/>
              <a:gd name="connsiteY196" fmla="*/ 5029200 h 7903029"/>
              <a:gd name="connsiteX197" fmla="*/ 2573383 w 7955280"/>
              <a:gd name="connsiteY197" fmla="*/ 5055326 h 7903029"/>
              <a:gd name="connsiteX198" fmla="*/ 2534195 w 7955280"/>
              <a:gd name="connsiteY198" fmla="*/ 5068389 h 7903029"/>
              <a:gd name="connsiteX199" fmla="*/ 2403566 w 7955280"/>
              <a:gd name="connsiteY199" fmla="*/ 5172892 h 7903029"/>
              <a:gd name="connsiteX200" fmla="*/ 2351315 w 7955280"/>
              <a:gd name="connsiteY200" fmla="*/ 5212080 h 7903029"/>
              <a:gd name="connsiteX201" fmla="*/ 2259875 w 7955280"/>
              <a:gd name="connsiteY201" fmla="*/ 5238206 h 7903029"/>
              <a:gd name="connsiteX202" fmla="*/ 2181498 w 7955280"/>
              <a:gd name="connsiteY202" fmla="*/ 5290457 h 7903029"/>
              <a:gd name="connsiteX203" fmla="*/ 2063932 w 7955280"/>
              <a:gd name="connsiteY203" fmla="*/ 5381897 h 7903029"/>
              <a:gd name="connsiteX204" fmla="*/ 1985555 w 7955280"/>
              <a:gd name="connsiteY204" fmla="*/ 5408023 h 7903029"/>
              <a:gd name="connsiteX205" fmla="*/ 1946366 w 7955280"/>
              <a:gd name="connsiteY205" fmla="*/ 5447212 h 7903029"/>
              <a:gd name="connsiteX206" fmla="*/ 1841863 w 7955280"/>
              <a:gd name="connsiteY206" fmla="*/ 5473337 h 7903029"/>
              <a:gd name="connsiteX207" fmla="*/ 1593669 w 7955280"/>
              <a:gd name="connsiteY207" fmla="*/ 5460275 h 7903029"/>
              <a:gd name="connsiteX208" fmla="*/ 1554480 w 7955280"/>
              <a:gd name="connsiteY208" fmla="*/ 5408023 h 7903029"/>
              <a:gd name="connsiteX209" fmla="*/ 1502229 w 7955280"/>
              <a:gd name="connsiteY209" fmla="*/ 5329646 h 7903029"/>
              <a:gd name="connsiteX210" fmla="*/ 1476103 w 7955280"/>
              <a:gd name="connsiteY210" fmla="*/ 5290457 h 7903029"/>
              <a:gd name="connsiteX211" fmla="*/ 1397726 w 7955280"/>
              <a:gd name="connsiteY211" fmla="*/ 5212080 h 7903029"/>
              <a:gd name="connsiteX212" fmla="*/ 1332412 w 7955280"/>
              <a:gd name="connsiteY212" fmla="*/ 5120640 h 7903029"/>
              <a:gd name="connsiteX213" fmla="*/ 1293223 w 7955280"/>
              <a:gd name="connsiteY213" fmla="*/ 5094515 h 7903029"/>
              <a:gd name="connsiteX214" fmla="*/ 1227909 w 7955280"/>
              <a:gd name="connsiteY214" fmla="*/ 5003075 h 7903029"/>
              <a:gd name="connsiteX215" fmla="*/ 1201783 w 7955280"/>
              <a:gd name="connsiteY215" fmla="*/ 4950823 h 7903029"/>
              <a:gd name="connsiteX216" fmla="*/ 1149532 w 7955280"/>
              <a:gd name="connsiteY216" fmla="*/ 4872446 h 7903029"/>
              <a:gd name="connsiteX217" fmla="*/ 1123406 w 7955280"/>
              <a:gd name="connsiteY217" fmla="*/ 4820195 h 7903029"/>
              <a:gd name="connsiteX218" fmla="*/ 1084218 w 7955280"/>
              <a:gd name="connsiteY218" fmla="*/ 4781006 h 7903029"/>
              <a:gd name="connsiteX219" fmla="*/ 1058092 w 7955280"/>
              <a:gd name="connsiteY219" fmla="*/ 4741817 h 7903029"/>
              <a:gd name="connsiteX220" fmla="*/ 1031966 w 7955280"/>
              <a:gd name="connsiteY220" fmla="*/ 4650377 h 7903029"/>
              <a:gd name="connsiteX221" fmla="*/ 1005840 w 7955280"/>
              <a:gd name="connsiteY221" fmla="*/ 4611189 h 7903029"/>
              <a:gd name="connsiteX222" fmla="*/ 992778 w 7955280"/>
              <a:gd name="connsiteY222" fmla="*/ 4572000 h 7903029"/>
              <a:gd name="connsiteX223" fmla="*/ 966652 w 7955280"/>
              <a:gd name="connsiteY223" fmla="*/ 4532812 h 7903029"/>
              <a:gd name="connsiteX224" fmla="*/ 953589 w 7955280"/>
              <a:gd name="connsiteY224" fmla="*/ 4480560 h 7903029"/>
              <a:gd name="connsiteX225" fmla="*/ 901338 w 7955280"/>
              <a:gd name="connsiteY225" fmla="*/ 4336869 h 7903029"/>
              <a:gd name="connsiteX226" fmla="*/ 836023 w 7955280"/>
              <a:gd name="connsiteY226" fmla="*/ 4245429 h 7903029"/>
              <a:gd name="connsiteX227" fmla="*/ 783772 w 7955280"/>
              <a:gd name="connsiteY227" fmla="*/ 4180115 h 7903029"/>
              <a:gd name="connsiteX228" fmla="*/ 770709 w 7955280"/>
              <a:gd name="connsiteY228" fmla="*/ 4140926 h 7903029"/>
              <a:gd name="connsiteX229" fmla="*/ 718458 w 7955280"/>
              <a:gd name="connsiteY229" fmla="*/ 4088675 h 7903029"/>
              <a:gd name="connsiteX230" fmla="*/ 692332 w 7955280"/>
              <a:gd name="connsiteY230" fmla="*/ 4036423 h 7903029"/>
              <a:gd name="connsiteX231" fmla="*/ 627018 w 7955280"/>
              <a:gd name="connsiteY231" fmla="*/ 3958046 h 7903029"/>
              <a:gd name="connsiteX232" fmla="*/ 574766 w 7955280"/>
              <a:gd name="connsiteY232" fmla="*/ 3879669 h 7903029"/>
              <a:gd name="connsiteX233" fmla="*/ 548640 w 7955280"/>
              <a:gd name="connsiteY233" fmla="*/ 3840480 h 7903029"/>
              <a:gd name="connsiteX234" fmla="*/ 509452 w 7955280"/>
              <a:gd name="connsiteY234" fmla="*/ 3814355 h 7903029"/>
              <a:gd name="connsiteX235" fmla="*/ 418012 w 7955280"/>
              <a:gd name="connsiteY235" fmla="*/ 3683726 h 7903029"/>
              <a:gd name="connsiteX236" fmla="*/ 378823 w 7955280"/>
              <a:gd name="connsiteY236" fmla="*/ 3657600 h 7903029"/>
              <a:gd name="connsiteX237" fmla="*/ 352698 w 7955280"/>
              <a:gd name="connsiteY237" fmla="*/ 3618412 h 7903029"/>
              <a:gd name="connsiteX238" fmla="*/ 274320 w 7955280"/>
              <a:gd name="connsiteY238" fmla="*/ 3540035 h 7903029"/>
              <a:gd name="connsiteX239" fmla="*/ 248195 w 7955280"/>
              <a:gd name="connsiteY239" fmla="*/ 3500846 h 7903029"/>
              <a:gd name="connsiteX240" fmla="*/ 169818 w 7955280"/>
              <a:gd name="connsiteY240" fmla="*/ 3448595 h 7903029"/>
              <a:gd name="connsiteX241" fmla="*/ 104503 w 7955280"/>
              <a:gd name="connsiteY241" fmla="*/ 3396343 h 7903029"/>
              <a:gd name="connsiteX242" fmla="*/ 65315 w 7955280"/>
              <a:gd name="connsiteY242" fmla="*/ 3357155 h 7903029"/>
              <a:gd name="connsiteX243" fmla="*/ 0 w 7955280"/>
              <a:gd name="connsiteY243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148149 w 7955280"/>
              <a:gd name="connsiteY43" fmla="*/ 143692 h 7903029"/>
              <a:gd name="connsiteX44" fmla="*/ 3487783 w 7955280"/>
              <a:gd name="connsiteY44" fmla="*/ 130629 h 7903029"/>
              <a:gd name="connsiteX45" fmla="*/ 3918858 w 7955280"/>
              <a:gd name="connsiteY45" fmla="*/ 156755 h 7903029"/>
              <a:gd name="connsiteX46" fmla="*/ 4088675 w 7955280"/>
              <a:gd name="connsiteY46" fmla="*/ 182880 h 7903029"/>
              <a:gd name="connsiteX47" fmla="*/ 4140926 w 7955280"/>
              <a:gd name="connsiteY47" fmla="*/ 195943 h 7903029"/>
              <a:gd name="connsiteX48" fmla="*/ 4153989 w 7955280"/>
              <a:gd name="connsiteY48" fmla="*/ 300446 h 7903029"/>
              <a:gd name="connsiteX49" fmla="*/ 4180115 w 7955280"/>
              <a:gd name="connsiteY49" fmla="*/ 418012 h 7903029"/>
              <a:gd name="connsiteX50" fmla="*/ 4101738 w 7955280"/>
              <a:gd name="connsiteY50" fmla="*/ 927463 h 7903029"/>
              <a:gd name="connsiteX51" fmla="*/ 4088675 w 7955280"/>
              <a:gd name="connsiteY51" fmla="*/ 1606733 h 7903029"/>
              <a:gd name="connsiteX52" fmla="*/ 4480560 w 7955280"/>
              <a:gd name="connsiteY52" fmla="*/ 1672046 h 7903029"/>
              <a:gd name="connsiteX53" fmla="*/ 4585063 w 7955280"/>
              <a:gd name="connsiteY53" fmla="*/ 1711235 h 7903029"/>
              <a:gd name="connsiteX54" fmla="*/ 4650378 w 7955280"/>
              <a:gd name="connsiteY54" fmla="*/ 1737360 h 7903029"/>
              <a:gd name="connsiteX55" fmla="*/ 4728755 w 7955280"/>
              <a:gd name="connsiteY55" fmla="*/ 1763486 h 7903029"/>
              <a:gd name="connsiteX56" fmla="*/ 4767943 w 7955280"/>
              <a:gd name="connsiteY56" fmla="*/ 1789612 h 7903029"/>
              <a:gd name="connsiteX57" fmla="*/ 4807132 w 7955280"/>
              <a:gd name="connsiteY57" fmla="*/ 1802675 h 7903029"/>
              <a:gd name="connsiteX58" fmla="*/ 4937760 w 7955280"/>
              <a:gd name="connsiteY58" fmla="*/ 1841863 h 7903029"/>
              <a:gd name="connsiteX59" fmla="*/ 5029200 w 7955280"/>
              <a:gd name="connsiteY59" fmla="*/ 1881052 h 7903029"/>
              <a:gd name="connsiteX60" fmla="*/ 5081452 w 7955280"/>
              <a:gd name="connsiteY60" fmla="*/ 1907177 h 7903029"/>
              <a:gd name="connsiteX61" fmla="*/ 5120640 w 7955280"/>
              <a:gd name="connsiteY61" fmla="*/ 1920240 h 7903029"/>
              <a:gd name="connsiteX62" fmla="*/ 5212080 w 7955280"/>
              <a:gd name="connsiteY62" fmla="*/ 1959429 h 7903029"/>
              <a:gd name="connsiteX63" fmla="*/ 5251269 w 7955280"/>
              <a:gd name="connsiteY63" fmla="*/ 1985555 h 7903029"/>
              <a:gd name="connsiteX64" fmla="*/ 5290458 w 7955280"/>
              <a:gd name="connsiteY64" fmla="*/ 1998617 h 7903029"/>
              <a:gd name="connsiteX65" fmla="*/ 5721532 w 7955280"/>
              <a:gd name="connsiteY65" fmla="*/ 2011680 h 7903029"/>
              <a:gd name="connsiteX66" fmla="*/ 6165669 w 7955280"/>
              <a:gd name="connsiteY66" fmla="*/ 2011680 h 7903029"/>
              <a:gd name="connsiteX67" fmla="*/ 6609806 w 7955280"/>
              <a:gd name="connsiteY67" fmla="*/ 2024743 h 7903029"/>
              <a:gd name="connsiteX68" fmla="*/ 6753498 w 7955280"/>
              <a:gd name="connsiteY68" fmla="*/ 2050869 h 7903029"/>
              <a:gd name="connsiteX69" fmla="*/ 6884126 w 7955280"/>
              <a:gd name="connsiteY69" fmla="*/ 2076995 h 7903029"/>
              <a:gd name="connsiteX70" fmla="*/ 6962503 w 7955280"/>
              <a:gd name="connsiteY70" fmla="*/ 2103120 h 7903029"/>
              <a:gd name="connsiteX71" fmla="*/ 7001692 w 7955280"/>
              <a:gd name="connsiteY71" fmla="*/ 2116183 h 7903029"/>
              <a:gd name="connsiteX72" fmla="*/ 7080069 w 7955280"/>
              <a:gd name="connsiteY72" fmla="*/ 2155372 h 7903029"/>
              <a:gd name="connsiteX73" fmla="*/ 7119258 w 7955280"/>
              <a:gd name="connsiteY73" fmla="*/ 2181497 h 7903029"/>
              <a:gd name="connsiteX74" fmla="*/ 7158446 w 7955280"/>
              <a:gd name="connsiteY74" fmla="*/ 2194560 h 7903029"/>
              <a:gd name="connsiteX75" fmla="*/ 7197635 w 7955280"/>
              <a:gd name="connsiteY75" fmla="*/ 2220686 h 7903029"/>
              <a:gd name="connsiteX76" fmla="*/ 7276012 w 7955280"/>
              <a:gd name="connsiteY76" fmla="*/ 2233749 h 7903029"/>
              <a:gd name="connsiteX77" fmla="*/ 7341326 w 7955280"/>
              <a:gd name="connsiteY77" fmla="*/ 2286000 h 7903029"/>
              <a:gd name="connsiteX78" fmla="*/ 7393578 w 7955280"/>
              <a:gd name="connsiteY78" fmla="*/ 2299063 h 7903029"/>
              <a:gd name="connsiteX79" fmla="*/ 7432766 w 7955280"/>
              <a:gd name="connsiteY79" fmla="*/ 2325189 h 7903029"/>
              <a:gd name="connsiteX80" fmla="*/ 7458892 w 7955280"/>
              <a:gd name="connsiteY80" fmla="*/ 2364377 h 7903029"/>
              <a:gd name="connsiteX81" fmla="*/ 7524206 w 7955280"/>
              <a:gd name="connsiteY81" fmla="*/ 2377440 h 7903029"/>
              <a:gd name="connsiteX82" fmla="*/ 7641772 w 7955280"/>
              <a:gd name="connsiteY82" fmla="*/ 2429692 h 7903029"/>
              <a:gd name="connsiteX83" fmla="*/ 7680960 w 7955280"/>
              <a:gd name="connsiteY83" fmla="*/ 2586446 h 7903029"/>
              <a:gd name="connsiteX84" fmla="*/ 7707086 w 7955280"/>
              <a:gd name="connsiteY84" fmla="*/ 2782389 h 7903029"/>
              <a:gd name="connsiteX85" fmla="*/ 7733212 w 7955280"/>
              <a:gd name="connsiteY85" fmla="*/ 3331029 h 7903029"/>
              <a:gd name="connsiteX86" fmla="*/ 7759338 w 7955280"/>
              <a:gd name="connsiteY86" fmla="*/ 3448595 h 7903029"/>
              <a:gd name="connsiteX87" fmla="*/ 7785463 w 7955280"/>
              <a:gd name="connsiteY87" fmla="*/ 3683726 h 7903029"/>
              <a:gd name="connsiteX88" fmla="*/ 7811589 w 7955280"/>
              <a:gd name="connsiteY88" fmla="*/ 3814355 h 7903029"/>
              <a:gd name="connsiteX89" fmla="*/ 7824652 w 7955280"/>
              <a:gd name="connsiteY89" fmla="*/ 3866606 h 7903029"/>
              <a:gd name="connsiteX90" fmla="*/ 7850778 w 7955280"/>
              <a:gd name="connsiteY90" fmla="*/ 3905795 h 7903029"/>
              <a:gd name="connsiteX91" fmla="*/ 7863840 w 7955280"/>
              <a:gd name="connsiteY91" fmla="*/ 3971109 h 7903029"/>
              <a:gd name="connsiteX92" fmla="*/ 7889966 w 7955280"/>
              <a:gd name="connsiteY92" fmla="*/ 4023360 h 7903029"/>
              <a:gd name="connsiteX93" fmla="*/ 7903029 w 7955280"/>
              <a:gd name="connsiteY93" fmla="*/ 4127863 h 7903029"/>
              <a:gd name="connsiteX94" fmla="*/ 7929155 w 7955280"/>
              <a:gd name="connsiteY94" fmla="*/ 4271555 h 7903029"/>
              <a:gd name="connsiteX95" fmla="*/ 7942218 w 7955280"/>
              <a:gd name="connsiteY95" fmla="*/ 4532812 h 7903029"/>
              <a:gd name="connsiteX96" fmla="*/ 7955280 w 7955280"/>
              <a:gd name="connsiteY96" fmla="*/ 4572000 h 7903029"/>
              <a:gd name="connsiteX97" fmla="*/ 7942218 w 7955280"/>
              <a:gd name="connsiteY97" fmla="*/ 4859383 h 7903029"/>
              <a:gd name="connsiteX98" fmla="*/ 7916092 w 7955280"/>
              <a:gd name="connsiteY98" fmla="*/ 4990012 h 7903029"/>
              <a:gd name="connsiteX99" fmla="*/ 7811589 w 7955280"/>
              <a:gd name="connsiteY99" fmla="*/ 5055326 h 7903029"/>
              <a:gd name="connsiteX100" fmla="*/ 7772400 w 7955280"/>
              <a:gd name="connsiteY100" fmla="*/ 5081452 h 7903029"/>
              <a:gd name="connsiteX101" fmla="*/ 7654835 w 7955280"/>
              <a:gd name="connsiteY101" fmla="*/ 5107577 h 7903029"/>
              <a:gd name="connsiteX102" fmla="*/ 7563395 w 7955280"/>
              <a:gd name="connsiteY102" fmla="*/ 5146766 h 7903029"/>
              <a:gd name="connsiteX103" fmla="*/ 7458892 w 7955280"/>
              <a:gd name="connsiteY103" fmla="*/ 5185955 h 7903029"/>
              <a:gd name="connsiteX104" fmla="*/ 7354389 w 7955280"/>
              <a:gd name="connsiteY104" fmla="*/ 5264332 h 7903029"/>
              <a:gd name="connsiteX105" fmla="*/ 7315200 w 7955280"/>
              <a:gd name="connsiteY105" fmla="*/ 5303520 h 7903029"/>
              <a:gd name="connsiteX106" fmla="*/ 7276012 w 7955280"/>
              <a:gd name="connsiteY106" fmla="*/ 5316583 h 7903029"/>
              <a:gd name="connsiteX107" fmla="*/ 7236823 w 7955280"/>
              <a:gd name="connsiteY107" fmla="*/ 5342709 h 7903029"/>
              <a:gd name="connsiteX108" fmla="*/ 7197635 w 7955280"/>
              <a:gd name="connsiteY108" fmla="*/ 5381897 h 7903029"/>
              <a:gd name="connsiteX109" fmla="*/ 7145383 w 7955280"/>
              <a:gd name="connsiteY109" fmla="*/ 5394960 h 7903029"/>
              <a:gd name="connsiteX110" fmla="*/ 7053943 w 7955280"/>
              <a:gd name="connsiteY110" fmla="*/ 5460275 h 7903029"/>
              <a:gd name="connsiteX111" fmla="*/ 7001692 w 7955280"/>
              <a:gd name="connsiteY111" fmla="*/ 5486400 h 7903029"/>
              <a:gd name="connsiteX112" fmla="*/ 6975566 w 7955280"/>
              <a:gd name="connsiteY112" fmla="*/ 5525589 h 7903029"/>
              <a:gd name="connsiteX113" fmla="*/ 6923315 w 7955280"/>
              <a:gd name="connsiteY113" fmla="*/ 5551715 h 7903029"/>
              <a:gd name="connsiteX114" fmla="*/ 6858000 w 7955280"/>
              <a:gd name="connsiteY114" fmla="*/ 5590903 h 7903029"/>
              <a:gd name="connsiteX115" fmla="*/ 6753498 w 7955280"/>
              <a:gd name="connsiteY115" fmla="*/ 5643155 h 7903029"/>
              <a:gd name="connsiteX116" fmla="*/ 6740435 w 7955280"/>
              <a:gd name="connsiteY116" fmla="*/ 5682343 h 7903029"/>
              <a:gd name="connsiteX117" fmla="*/ 6701246 w 7955280"/>
              <a:gd name="connsiteY117" fmla="*/ 5695406 h 7903029"/>
              <a:gd name="connsiteX118" fmla="*/ 6622869 w 7955280"/>
              <a:gd name="connsiteY118" fmla="*/ 5747657 h 7903029"/>
              <a:gd name="connsiteX119" fmla="*/ 6439989 w 7955280"/>
              <a:gd name="connsiteY119" fmla="*/ 5839097 h 7903029"/>
              <a:gd name="connsiteX120" fmla="*/ 6348549 w 7955280"/>
              <a:gd name="connsiteY120" fmla="*/ 5865223 h 7903029"/>
              <a:gd name="connsiteX121" fmla="*/ 6270172 w 7955280"/>
              <a:gd name="connsiteY121" fmla="*/ 5917475 h 7903029"/>
              <a:gd name="connsiteX122" fmla="*/ 6126480 w 7955280"/>
              <a:gd name="connsiteY122" fmla="*/ 5956663 h 7903029"/>
              <a:gd name="connsiteX123" fmla="*/ 6113418 w 7955280"/>
              <a:gd name="connsiteY123" fmla="*/ 5995852 h 7903029"/>
              <a:gd name="connsiteX124" fmla="*/ 6074229 w 7955280"/>
              <a:gd name="connsiteY124" fmla="*/ 6021977 h 7903029"/>
              <a:gd name="connsiteX125" fmla="*/ 5995852 w 7955280"/>
              <a:gd name="connsiteY125" fmla="*/ 6087292 h 7903029"/>
              <a:gd name="connsiteX126" fmla="*/ 5904412 w 7955280"/>
              <a:gd name="connsiteY126" fmla="*/ 6204857 h 7903029"/>
              <a:gd name="connsiteX127" fmla="*/ 5878286 w 7955280"/>
              <a:gd name="connsiteY127" fmla="*/ 6244046 h 7903029"/>
              <a:gd name="connsiteX128" fmla="*/ 5865223 w 7955280"/>
              <a:gd name="connsiteY128" fmla="*/ 6283235 h 7903029"/>
              <a:gd name="connsiteX129" fmla="*/ 5812972 w 7955280"/>
              <a:gd name="connsiteY129" fmla="*/ 6322423 h 7903029"/>
              <a:gd name="connsiteX130" fmla="*/ 5799909 w 7955280"/>
              <a:gd name="connsiteY130" fmla="*/ 6361612 h 7903029"/>
              <a:gd name="connsiteX131" fmla="*/ 5734595 w 7955280"/>
              <a:gd name="connsiteY131" fmla="*/ 6413863 h 7903029"/>
              <a:gd name="connsiteX132" fmla="*/ 5695406 w 7955280"/>
              <a:gd name="connsiteY132" fmla="*/ 6453052 h 7903029"/>
              <a:gd name="connsiteX133" fmla="*/ 5682343 w 7955280"/>
              <a:gd name="connsiteY133" fmla="*/ 6531429 h 7903029"/>
              <a:gd name="connsiteX134" fmla="*/ 5656218 w 7955280"/>
              <a:gd name="connsiteY134" fmla="*/ 6609806 h 7903029"/>
              <a:gd name="connsiteX135" fmla="*/ 5643155 w 7955280"/>
              <a:gd name="connsiteY135" fmla="*/ 6688183 h 7903029"/>
              <a:gd name="connsiteX136" fmla="*/ 5617029 w 7955280"/>
              <a:gd name="connsiteY136" fmla="*/ 6792686 h 7903029"/>
              <a:gd name="connsiteX137" fmla="*/ 5603966 w 7955280"/>
              <a:gd name="connsiteY137" fmla="*/ 6975566 h 7903029"/>
              <a:gd name="connsiteX138" fmla="*/ 5590903 w 7955280"/>
              <a:gd name="connsiteY138" fmla="*/ 7040880 h 7903029"/>
              <a:gd name="connsiteX139" fmla="*/ 5577840 w 7955280"/>
              <a:gd name="connsiteY139" fmla="*/ 7223760 h 7903029"/>
              <a:gd name="connsiteX140" fmla="*/ 5590903 w 7955280"/>
              <a:gd name="connsiteY140" fmla="*/ 7733212 h 7903029"/>
              <a:gd name="connsiteX141" fmla="*/ 5551715 w 7955280"/>
              <a:gd name="connsiteY141" fmla="*/ 7863840 h 7903029"/>
              <a:gd name="connsiteX142" fmla="*/ 5512526 w 7955280"/>
              <a:gd name="connsiteY142" fmla="*/ 7876903 h 7903029"/>
              <a:gd name="connsiteX143" fmla="*/ 5460275 w 7955280"/>
              <a:gd name="connsiteY143" fmla="*/ 7889966 h 7903029"/>
              <a:gd name="connsiteX144" fmla="*/ 5212080 w 7955280"/>
              <a:gd name="connsiteY144" fmla="*/ 7903029 h 7903029"/>
              <a:gd name="connsiteX145" fmla="*/ 5120640 w 7955280"/>
              <a:gd name="connsiteY145" fmla="*/ 7863840 h 7903029"/>
              <a:gd name="connsiteX146" fmla="*/ 5081452 w 7955280"/>
              <a:gd name="connsiteY146" fmla="*/ 7785463 h 7903029"/>
              <a:gd name="connsiteX147" fmla="*/ 5003075 w 7955280"/>
              <a:gd name="connsiteY147" fmla="*/ 7733212 h 7903029"/>
              <a:gd name="connsiteX148" fmla="*/ 4963886 w 7955280"/>
              <a:gd name="connsiteY148" fmla="*/ 7694023 h 7903029"/>
              <a:gd name="connsiteX149" fmla="*/ 4911635 w 7955280"/>
              <a:gd name="connsiteY149" fmla="*/ 7667897 h 7903029"/>
              <a:gd name="connsiteX150" fmla="*/ 4794069 w 7955280"/>
              <a:gd name="connsiteY150" fmla="*/ 7576457 h 7903029"/>
              <a:gd name="connsiteX151" fmla="*/ 4728755 w 7955280"/>
              <a:gd name="connsiteY151" fmla="*/ 7563395 h 7903029"/>
              <a:gd name="connsiteX152" fmla="*/ 4689566 w 7955280"/>
              <a:gd name="connsiteY152" fmla="*/ 7537269 h 7903029"/>
              <a:gd name="connsiteX153" fmla="*/ 4650378 w 7955280"/>
              <a:gd name="connsiteY153" fmla="*/ 7524206 h 7903029"/>
              <a:gd name="connsiteX154" fmla="*/ 4611189 w 7955280"/>
              <a:gd name="connsiteY154" fmla="*/ 7485017 h 7903029"/>
              <a:gd name="connsiteX155" fmla="*/ 4558938 w 7955280"/>
              <a:gd name="connsiteY155" fmla="*/ 7471955 h 7903029"/>
              <a:gd name="connsiteX156" fmla="*/ 4519749 w 7955280"/>
              <a:gd name="connsiteY156" fmla="*/ 7458892 h 7903029"/>
              <a:gd name="connsiteX157" fmla="*/ 4467498 w 7955280"/>
              <a:gd name="connsiteY157" fmla="*/ 7432766 h 7903029"/>
              <a:gd name="connsiteX158" fmla="*/ 4376058 w 7955280"/>
              <a:gd name="connsiteY158" fmla="*/ 7406640 h 7903029"/>
              <a:gd name="connsiteX159" fmla="*/ 4336869 w 7955280"/>
              <a:gd name="connsiteY159" fmla="*/ 7393577 h 7903029"/>
              <a:gd name="connsiteX160" fmla="*/ 4297680 w 7955280"/>
              <a:gd name="connsiteY160" fmla="*/ 7354389 h 7903029"/>
              <a:gd name="connsiteX161" fmla="*/ 4258492 w 7955280"/>
              <a:gd name="connsiteY161" fmla="*/ 7302137 h 7903029"/>
              <a:gd name="connsiteX162" fmla="*/ 4232366 w 7955280"/>
              <a:gd name="connsiteY162" fmla="*/ 7262949 h 7903029"/>
              <a:gd name="connsiteX163" fmla="*/ 4140926 w 7955280"/>
              <a:gd name="connsiteY163" fmla="*/ 7145383 h 7903029"/>
              <a:gd name="connsiteX164" fmla="*/ 4127863 w 7955280"/>
              <a:gd name="connsiteY164" fmla="*/ 7106195 h 7903029"/>
              <a:gd name="connsiteX165" fmla="*/ 4075612 w 7955280"/>
              <a:gd name="connsiteY165" fmla="*/ 7027817 h 7903029"/>
              <a:gd name="connsiteX166" fmla="*/ 3997235 w 7955280"/>
              <a:gd name="connsiteY166" fmla="*/ 6884126 h 7903029"/>
              <a:gd name="connsiteX167" fmla="*/ 3971109 w 7955280"/>
              <a:gd name="connsiteY167" fmla="*/ 6844937 h 7903029"/>
              <a:gd name="connsiteX168" fmla="*/ 3944983 w 7955280"/>
              <a:gd name="connsiteY168" fmla="*/ 6727372 h 7903029"/>
              <a:gd name="connsiteX169" fmla="*/ 3905795 w 7955280"/>
              <a:gd name="connsiteY169" fmla="*/ 6662057 h 7903029"/>
              <a:gd name="connsiteX170" fmla="*/ 3879669 w 7955280"/>
              <a:gd name="connsiteY170" fmla="*/ 6609806 h 7903029"/>
              <a:gd name="connsiteX171" fmla="*/ 3840480 w 7955280"/>
              <a:gd name="connsiteY171" fmla="*/ 6557555 h 7903029"/>
              <a:gd name="connsiteX172" fmla="*/ 3788229 w 7955280"/>
              <a:gd name="connsiteY172" fmla="*/ 6466115 h 7903029"/>
              <a:gd name="connsiteX173" fmla="*/ 3749040 w 7955280"/>
              <a:gd name="connsiteY173" fmla="*/ 6335486 h 7903029"/>
              <a:gd name="connsiteX174" fmla="*/ 3696789 w 7955280"/>
              <a:gd name="connsiteY174" fmla="*/ 6217920 h 7903029"/>
              <a:gd name="connsiteX175" fmla="*/ 3657600 w 7955280"/>
              <a:gd name="connsiteY175" fmla="*/ 6126480 h 7903029"/>
              <a:gd name="connsiteX176" fmla="*/ 3605349 w 7955280"/>
              <a:gd name="connsiteY176" fmla="*/ 6008915 h 7903029"/>
              <a:gd name="connsiteX177" fmla="*/ 3566160 w 7955280"/>
              <a:gd name="connsiteY177" fmla="*/ 5917475 h 7903029"/>
              <a:gd name="connsiteX178" fmla="*/ 3553098 w 7955280"/>
              <a:gd name="connsiteY178" fmla="*/ 5878286 h 7903029"/>
              <a:gd name="connsiteX179" fmla="*/ 3526972 w 7955280"/>
              <a:gd name="connsiteY179" fmla="*/ 5826035 h 7903029"/>
              <a:gd name="connsiteX180" fmla="*/ 3461658 w 7955280"/>
              <a:gd name="connsiteY180" fmla="*/ 5669280 h 7903029"/>
              <a:gd name="connsiteX181" fmla="*/ 3461658 w 7955280"/>
              <a:gd name="connsiteY181" fmla="*/ 5669280 h 7903029"/>
              <a:gd name="connsiteX182" fmla="*/ 3448595 w 7955280"/>
              <a:gd name="connsiteY182" fmla="*/ 5630092 h 7903029"/>
              <a:gd name="connsiteX183" fmla="*/ 3422469 w 7955280"/>
              <a:gd name="connsiteY183" fmla="*/ 5538652 h 7903029"/>
              <a:gd name="connsiteX184" fmla="*/ 3396343 w 7955280"/>
              <a:gd name="connsiteY184" fmla="*/ 5486400 h 7903029"/>
              <a:gd name="connsiteX185" fmla="*/ 3383280 w 7955280"/>
              <a:gd name="connsiteY185" fmla="*/ 5434149 h 7903029"/>
              <a:gd name="connsiteX186" fmla="*/ 3357155 w 7955280"/>
              <a:gd name="connsiteY186" fmla="*/ 5381897 h 7903029"/>
              <a:gd name="connsiteX187" fmla="*/ 3331029 w 7955280"/>
              <a:gd name="connsiteY187" fmla="*/ 5303520 h 7903029"/>
              <a:gd name="connsiteX188" fmla="*/ 3252652 w 7955280"/>
              <a:gd name="connsiteY188" fmla="*/ 5225143 h 7903029"/>
              <a:gd name="connsiteX189" fmla="*/ 3239589 w 7955280"/>
              <a:gd name="connsiteY189" fmla="*/ 5185955 h 7903029"/>
              <a:gd name="connsiteX190" fmla="*/ 3161212 w 7955280"/>
              <a:gd name="connsiteY190" fmla="*/ 5120640 h 7903029"/>
              <a:gd name="connsiteX191" fmla="*/ 3056709 w 7955280"/>
              <a:gd name="connsiteY191" fmla="*/ 5068389 h 7903029"/>
              <a:gd name="connsiteX192" fmla="*/ 3017520 w 7955280"/>
              <a:gd name="connsiteY192" fmla="*/ 5042263 h 7903029"/>
              <a:gd name="connsiteX193" fmla="*/ 2782389 w 7955280"/>
              <a:gd name="connsiteY193" fmla="*/ 5016137 h 7903029"/>
              <a:gd name="connsiteX194" fmla="*/ 2743200 w 7955280"/>
              <a:gd name="connsiteY194" fmla="*/ 5003075 h 7903029"/>
              <a:gd name="connsiteX195" fmla="*/ 2625635 w 7955280"/>
              <a:gd name="connsiteY195" fmla="*/ 5029200 h 7903029"/>
              <a:gd name="connsiteX196" fmla="*/ 2573383 w 7955280"/>
              <a:gd name="connsiteY196" fmla="*/ 5055326 h 7903029"/>
              <a:gd name="connsiteX197" fmla="*/ 2534195 w 7955280"/>
              <a:gd name="connsiteY197" fmla="*/ 5068389 h 7903029"/>
              <a:gd name="connsiteX198" fmla="*/ 2403566 w 7955280"/>
              <a:gd name="connsiteY198" fmla="*/ 5172892 h 7903029"/>
              <a:gd name="connsiteX199" fmla="*/ 2351315 w 7955280"/>
              <a:gd name="connsiteY199" fmla="*/ 5212080 h 7903029"/>
              <a:gd name="connsiteX200" fmla="*/ 2259875 w 7955280"/>
              <a:gd name="connsiteY200" fmla="*/ 5238206 h 7903029"/>
              <a:gd name="connsiteX201" fmla="*/ 2181498 w 7955280"/>
              <a:gd name="connsiteY201" fmla="*/ 5290457 h 7903029"/>
              <a:gd name="connsiteX202" fmla="*/ 2063932 w 7955280"/>
              <a:gd name="connsiteY202" fmla="*/ 5381897 h 7903029"/>
              <a:gd name="connsiteX203" fmla="*/ 1985555 w 7955280"/>
              <a:gd name="connsiteY203" fmla="*/ 5408023 h 7903029"/>
              <a:gd name="connsiteX204" fmla="*/ 1946366 w 7955280"/>
              <a:gd name="connsiteY204" fmla="*/ 5447212 h 7903029"/>
              <a:gd name="connsiteX205" fmla="*/ 1841863 w 7955280"/>
              <a:gd name="connsiteY205" fmla="*/ 5473337 h 7903029"/>
              <a:gd name="connsiteX206" fmla="*/ 1593669 w 7955280"/>
              <a:gd name="connsiteY206" fmla="*/ 5460275 h 7903029"/>
              <a:gd name="connsiteX207" fmla="*/ 1554480 w 7955280"/>
              <a:gd name="connsiteY207" fmla="*/ 5408023 h 7903029"/>
              <a:gd name="connsiteX208" fmla="*/ 1502229 w 7955280"/>
              <a:gd name="connsiteY208" fmla="*/ 5329646 h 7903029"/>
              <a:gd name="connsiteX209" fmla="*/ 1476103 w 7955280"/>
              <a:gd name="connsiteY209" fmla="*/ 5290457 h 7903029"/>
              <a:gd name="connsiteX210" fmla="*/ 1397726 w 7955280"/>
              <a:gd name="connsiteY210" fmla="*/ 5212080 h 7903029"/>
              <a:gd name="connsiteX211" fmla="*/ 1332412 w 7955280"/>
              <a:gd name="connsiteY211" fmla="*/ 5120640 h 7903029"/>
              <a:gd name="connsiteX212" fmla="*/ 1293223 w 7955280"/>
              <a:gd name="connsiteY212" fmla="*/ 5094515 h 7903029"/>
              <a:gd name="connsiteX213" fmla="*/ 1227909 w 7955280"/>
              <a:gd name="connsiteY213" fmla="*/ 5003075 h 7903029"/>
              <a:gd name="connsiteX214" fmla="*/ 1201783 w 7955280"/>
              <a:gd name="connsiteY214" fmla="*/ 4950823 h 7903029"/>
              <a:gd name="connsiteX215" fmla="*/ 1149532 w 7955280"/>
              <a:gd name="connsiteY215" fmla="*/ 4872446 h 7903029"/>
              <a:gd name="connsiteX216" fmla="*/ 1123406 w 7955280"/>
              <a:gd name="connsiteY216" fmla="*/ 4820195 h 7903029"/>
              <a:gd name="connsiteX217" fmla="*/ 1084218 w 7955280"/>
              <a:gd name="connsiteY217" fmla="*/ 4781006 h 7903029"/>
              <a:gd name="connsiteX218" fmla="*/ 1058092 w 7955280"/>
              <a:gd name="connsiteY218" fmla="*/ 4741817 h 7903029"/>
              <a:gd name="connsiteX219" fmla="*/ 1031966 w 7955280"/>
              <a:gd name="connsiteY219" fmla="*/ 4650377 h 7903029"/>
              <a:gd name="connsiteX220" fmla="*/ 1005840 w 7955280"/>
              <a:gd name="connsiteY220" fmla="*/ 4611189 h 7903029"/>
              <a:gd name="connsiteX221" fmla="*/ 992778 w 7955280"/>
              <a:gd name="connsiteY221" fmla="*/ 4572000 h 7903029"/>
              <a:gd name="connsiteX222" fmla="*/ 966652 w 7955280"/>
              <a:gd name="connsiteY222" fmla="*/ 4532812 h 7903029"/>
              <a:gd name="connsiteX223" fmla="*/ 953589 w 7955280"/>
              <a:gd name="connsiteY223" fmla="*/ 4480560 h 7903029"/>
              <a:gd name="connsiteX224" fmla="*/ 901338 w 7955280"/>
              <a:gd name="connsiteY224" fmla="*/ 4336869 h 7903029"/>
              <a:gd name="connsiteX225" fmla="*/ 836023 w 7955280"/>
              <a:gd name="connsiteY225" fmla="*/ 4245429 h 7903029"/>
              <a:gd name="connsiteX226" fmla="*/ 783772 w 7955280"/>
              <a:gd name="connsiteY226" fmla="*/ 4180115 h 7903029"/>
              <a:gd name="connsiteX227" fmla="*/ 770709 w 7955280"/>
              <a:gd name="connsiteY227" fmla="*/ 4140926 h 7903029"/>
              <a:gd name="connsiteX228" fmla="*/ 718458 w 7955280"/>
              <a:gd name="connsiteY228" fmla="*/ 4088675 h 7903029"/>
              <a:gd name="connsiteX229" fmla="*/ 692332 w 7955280"/>
              <a:gd name="connsiteY229" fmla="*/ 4036423 h 7903029"/>
              <a:gd name="connsiteX230" fmla="*/ 627018 w 7955280"/>
              <a:gd name="connsiteY230" fmla="*/ 3958046 h 7903029"/>
              <a:gd name="connsiteX231" fmla="*/ 574766 w 7955280"/>
              <a:gd name="connsiteY231" fmla="*/ 3879669 h 7903029"/>
              <a:gd name="connsiteX232" fmla="*/ 548640 w 7955280"/>
              <a:gd name="connsiteY232" fmla="*/ 3840480 h 7903029"/>
              <a:gd name="connsiteX233" fmla="*/ 509452 w 7955280"/>
              <a:gd name="connsiteY233" fmla="*/ 3814355 h 7903029"/>
              <a:gd name="connsiteX234" fmla="*/ 418012 w 7955280"/>
              <a:gd name="connsiteY234" fmla="*/ 3683726 h 7903029"/>
              <a:gd name="connsiteX235" fmla="*/ 378823 w 7955280"/>
              <a:gd name="connsiteY235" fmla="*/ 3657600 h 7903029"/>
              <a:gd name="connsiteX236" fmla="*/ 352698 w 7955280"/>
              <a:gd name="connsiteY236" fmla="*/ 3618412 h 7903029"/>
              <a:gd name="connsiteX237" fmla="*/ 274320 w 7955280"/>
              <a:gd name="connsiteY237" fmla="*/ 3540035 h 7903029"/>
              <a:gd name="connsiteX238" fmla="*/ 248195 w 7955280"/>
              <a:gd name="connsiteY238" fmla="*/ 3500846 h 7903029"/>
              <a:gd name="connsiteX239" fmla="*/ 169818 w 7955280"/>
              <a:gd name="connsiteY239" fmla="*/ 3448595 h 7903029"/>
              <a:gd name="connsiteX240" fmla="*/ 104503 w 7955280"/>
              <a:gd name="connsiteY240" fmla="*/ 3396343 h 7903029"/>
              <a:gd name="connsiteX241" fmla="*/ 65315 w 7955280"/>
              <a:gd name="connsiteY241" fmla="*/ 3357155 h 7903029"/>
              <a:gd name="connsiteX242" fmla="*/ 0 w 7955280"/>
              <a:gd name="connsiteY242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148149 w 7955280"/>
              <a:gd name="connsiteY43" fmla="*/ 143692 h 7903029"/>
              <a:gd name="connsiteX44" fmla="*/ 3487783 w 7955280"/>
              <a:gd name="connsiteY44" fmla="*/ 130629 h 7903029"/>
              <a:gd name="connsiteX45" fmla="*/ 3918858 w 7955280"/>
              <a:gd name="connsiteY45" fmla="*/ 156755 h 7903029"/>
              <a:gd name="connsiteX46" fmla="*/ 4088675 w 7955280"/>
              <a:gd name="connsiteY46" fmla="*/ 182880 h 7903029"/>
              <a:gd name="connsiteX47" fmla="*/ 4140926 w 7955280"/>
              <a:gd name="connsiteY47" fmla="*/ 195943 h 7903029"/>
              <a:gd name="connsiteX48" fmla="*/ 4153989 w 7955280"/>
              <a:gd name="connsiteY48" fmla="*/ 300446 h 7903029"/>
              <a:gd name="connsiteX49" fmla="*/ 4101738 w 7955280"/>
              <a:gd name="connsiteY49" fmla="*/ 927463 h 7903029"/>
              <a:gd name="connsiteX50" fmla="*/ 4088675 w 7955280"/>
              <a:gd name="connsiteY50" fmla="*/ 1606733 h 7903029"/>
              <a:gd name="connsiteX51" fmla="*/ 4480560 w 7955280"/>
              <a:gd name="connsiteY51" fmla="*/ 1672046 h 7903029"/>
              <a:gd name="connsiteX52" fmla="*/ 4585063 w 7955280"/>
              <a:gd name="connsiteY52" fmla="*/ 1711235 h 7903029"/>
              <a:gd name="connsiteX53" fmla="*/ 4650378 w 7955280"/>
              <a:gd name="connsiteY53" fmla="*/ 1737360 h 7903029"/>
              <a:gd name="connsiteX54" fmla="*/ 4728755 w 7955280"/>
              <a:gd name="connsiteY54" fmla="*/ 1763486 h 7903029"/>
              <a:gd name="connsiteX55" fmla="*/ 4767943 w 7955280"/>
              <a:gd name="connsiteY55" fmla="*/ 1789612 h 7903029"/>
              <a:gd name="connsiteX56" fmla="*/ 4807132 w 7955280"/>
              <a:gd name="connsiteY56" fmla="*/ 1802675 h 7903029"/>
              <a:gd name="connsiteX57" fmla="*/ 4937760 w 7955280"/>
              <a:gd name="connsiteY57" fmla="*/ 1841863 h 7903029"/>
              <a:gd name="connsiteX58" fmla="*/ 5029200 w 7955280"/>
              <a:gd name="connsiteY58" fmla="*/ 1881052 h 7903029"/>
              <a:gd name="connsiteX59" fmla="*/ 5081452 w 7955280"/>
              <a:gd name="connsiteY59" fmla="*/ 1907177 h 7903029"/>
              <a:gd name="connsiteX60" fmla="*/ 5120640 w 7955280"/>
              <a:gd name="connsiteY60" fmla="*/ 1920240 h 7903029"/>
              <a:gd name="connsiteX61" fmla="*/ 5212080 w 7955280"/>
              <a:gd name="connsiteY61" fmla="*/ 1959429 h 7903029"/>
              <a:gd name="connsiteX62" fmla="*/ 5251269 w 7955280"/>
              <a:gd name="connsiteY62" fmla="*/ 1985555 h 7903029"/>
              <a:gd name="connsiteX63" fmla="*/ 5290458 w 7955280"/>
              <a:gd name="connsiteY63" fmla="*/ 1998617 h 7903029"/>
              <a:gd name="connsiteX64" fmla="*/ 5721532 w 7955280"/>
              <a:gd name="connsiteY64" fmla="*/ 2011680 h 7903029"/>
              <a:gd name="connsiteX65" fmla="*/ 6165669 w 7955280"/>
              <a:gd name="connsiteY65" fmla="*/ 2011680 h 7903029"/>
              <a:gd name="connsiteX66" fmla="*/ 6609806 w 7955280"/>
              <a:gd name="connsiteY66" fmla="*/ 2024743 h 7903029"/>
              <a:gd name="connsiteX67" fmla="*/ 6753498 w 7955280"/>
              <a:gd name="connsiteY67" fmla="*/ 2050869 h 7903029"/>
              <a:gd name="connsiteX68" fmla="*/ 6884126 w 7955280"/>
              <a:gd name="connsiteY68" fmla="*/ 2076995 h 7903029"/>
              <a:gd name="connsiteX69" fmla="*/ 6962503 w 7955280"/>
              <a:gd name="connsiteY69" fmla="*/ 2103120 h 7903029"/>
              <a:gd name="connsiteX70" fmla="*/ 7001692 w 7955280"/>
              <a:gd name="connsiteY70" fmla="*/ 2116183 h 7903029"/>
              <a:gd name="connsiteX71" fmla="*/ 7080069 w 7955280"/>
              <a:gd name="connsiteY71" fmla="*/ 2155372 h 7903029"/>
              <a:gd name="connsiteX72" fmla="*/ 7119258 w 7955280"/>
              <a:gd name="connsiteY72" fmla="*/ 2181497 h 7903029"/>
              <a:gd name="connsiteX73" fmla="*/ 7158446 w 7955280"/>
              <a:gd name="connsiteY73" fmla="*/ 2194560 h 7903029"/>
              <a:gd name="connsiteX74" fmla="*/ 7197635 w 7955280"/>
              <a:gd name="connsiteY74" fmla="*/ 2220686 h 7903029"/>
              <a:gd name="connsiteX75" fmla="*/ 7276012 w 7955280"/>
              <a:gd name="connsiteY75" fmla="*/ 2233749 h 7903029"/>
              <a:gd name="connsiteX76" fmla="*/ 7341326 w 7955280"/>
              <a:gd name="connsiteY76" fmla="*/ 2286000 h 7903029"/>
              <a:gd name="connsiteX77" fmla="*/ 7393578 w 7955280"/>
              <a:gd name="connsiteY77" fmla="*/ 2299063 h 7903029"/>
              <a:gd name="connsiteX78" fmla="*/ 7432766 w 7955280"/>
              <a:gd name="connsiteY78" fmla="*/ 2325189 h 7903029"/>
              <a:gd name="connsiteX79" fmla="*/ 7458892 w 7955280"/>
              <a:gd name="connsiteY79" fmla="*/ 2364377 h 7903029"/>
              <a:gd name="connsiteX80" fmla="*/ 7524206 w 7955280"/>
              <a:gd name="connsiteY80" fmla="*/ 2377440 h 7903029"/>
              <a:gd name="connsiteX81" fmla="*/ 7641772 w 7955280"/>
              <a:gd name="connsiteY81" fmla="*/ 2429692 h 7903029"/>
              <a:gd name="connsiteX82" fmla="*/ 7680960 w 7955280"/>
              <a:gd name="connsiteY82" fmla="*/ 2586446 h 7903029"/>
              <a:gd name="connsiteX83" fmla="*/ 7707086 w 7955280"/>
              <a:gd name="connsiteY83" fmla="*/ 2782389 h 7903029"/>
              <a:gd name="connsiteX84" fmla="*/ 7733212 w 7955280"/>
              <a:gd name="connsiteY84" fmla="*/ 3331029 h 7903029"/>
              <a:gd name="connsiteX85" fmla="*/ 7759338 w 7955280"/>
              <a:gd name="connsiteY85" fmla="*/ 3448595 h 7903029"/>
              <a:gd name="connsiteX86" fmla="*/ 7785463 w 7955280"/>
              <a:gd name="connsiteY86" fmla="*/ 3683726 h 7903029"/>
              <a:gd name="connsiteX87" fmla="*/ 7811589 w 7955280"/>
              <a:gd name="connsiteY87" fmla="*/ 3814355 h 7903029"/>
              <a:gd name="connsiteX88" fmla="*/ 7824652 w 7955280"/>
              <a:gd name="connsiteY88" fmla="*/ 3866606 h 7903029"/>
              <a:gd name="connsiteX89" fmla="*/ 7850778 w 7955280"/>
              <a:gd name="connsiteY89" fmla="*/ 3905795 h 7903029"/>
              <a:gd name="connsiteX90" fmla="*/ 7863840 w 7955280"/>
              <a:gd name="connsiteY90" fmla="*/ 3971109 h 7903029"/>
              <a:gd name="connsiteX91" fmla="*/ 7889966 w 7955280"/>
              <a:gd name="connsiteY91" fmla="*/ 4023360 h 7903029"/>
              <a:gd name="connsiteX92" fmla="*/ 7903029 w 7955280"/>
              <a:gd name="connsiteY92" fmla="*/ 4127863 h 7903029"/>
              <a:gd name="connsiteX93" fmla="*/ 7929155 w 7955280"/>
              <a:gd name="connsiteY93" fmla="*/ 4271555 h 7903029"/>
              <a:gd name="connsiteX94" fmla="*/ 7942218 w 7955280"/>
              <a:gd name="connsiteY94" fmla="*/ 4532812 h 7903029"/>
              <a:gd name="connsiteX95" fmla="*/ 7955280 w 7955280"/>
              <a:gd name="connsiteY95" fmla="*/ 4572000 h 7903029"/>
              <a:gd name="connsiteX96" fmla="*/ 7942218 w 7955280"/>
              <a:gd name="connsiteY96" fmla="*/ 4859383 h 7903029"/>
              <a:gd name="connsiteX97" fmla="*/ 7916092 w 7955280"/>
              <a:gd name="connsiteY97" fmla="*/ 4990012 h 7903029"/>
              <a:gd name="connsiteX98" fmla="*/ 7811589 w 7955280"/>
              <a:gd name="connsiteY98" fmla="*/ 5055326 h 7903029"/>
              <a:gd name="connsiteX99" fmla="*/ 7772400 w 7955280"/>
              <a:gd name="connsiteY99" fmla="*/ 5081452 h 7903029"/>
              <a:gd name="connsiteX100" fmla="*/ 7654835 w 7955280"/>
              <a:gd name="connsiteY100" fmla="*/ 5107577 h 7903029"/>
              <a:gd name="connsiteX101" fmla="*/ 7563395 w 7955280"/>
              <a:gd name="connsiteY101" fmla="*/ 5146766 h 7903029"/>
              <a:gd name="connsiteX102" fmla="*/ 7458892 w 7955280"/>
              <a:gd name="connsiteY102" fmla="*/ 5185955 h 7903029"/>
              <a:gd name="connsiteX103" fmla="*/ 7354389 w 7955280"/>
              <a:gd name="connsiteY103" fmla="*/ 5264332 h 7903029"/>
              <a:gd name="connsiteX104" fmla="*/ 7315200 w 7955280"/>
              <a:gd name="connsiteY104" fmla="*/ 5303520 h 7903029"/>
              <a:gd name="connsiteX105" fmla="*/ 7276012 w 7955280"/>
              <a:gd name="connsiteY105" fmla="*/ 5316583 h 7903029"/>
              <a:gd name="connsiteX106" fmla="*/ 7236823 w 7955280"/>
              <a:gd name="connsiteY106" fmla="*/ 5342709 h 7903029"/>
              <a:gd name="connsiteX107" fmla="*/ 7197635 w 7955280"/>
              <a:gd name="connsiteY107" fmla="*/ 5381897 h 7903029"/>
              <a:gd name="connsiteX108" fmla="*/ 7145383 w 7955280"/>
              <a:gd name="connsiteY108" fmla="*/ 5394960 h 7903029"/>
              <a:gd name="connsiteX109" fmla="*/ 7053943 w 7955280"/>
              <a:gd name="connsiteY109" fmla="*/ 5460275 h 7903029"/>
              <a:gd name="connsiteX110" fmla="*/ 7001692 w 7955280"/>
              <a:gd name="connsiteY110" fmla="*/ 5486400 h 7903029"/>
              <a:gd name="connsiteX111" fmla="*/ 6975566 w 7955280"/>
              <a:gd name="connsiteY111" fmla="*/ 5525589 h 7903029"/>
              <a:gd name="connsiteX112" fmla="*/ 6923315 w 7955280"/>
              <a:gd name="connsiteY112" fmla="*/ 5551715 h 7903029"/>
              <a:gd name="connsiteX113" fmla="*/ 6858000 w 7955280"/>
              <a:gd name="connsiteY113" fmla="*/ 5590903 h 7903029"/>
              <a:gd name="connsiteX114" fmla="*/ 6753498 w 7955280"/>
              <a:gd name="connsiteY114" fmla="*/ 5643155 h 7903029"/>
              <a:gd name="connsiteX115" fmla="*/ 6740435 w 7955280"/>
              <a:gd name="connsiteY115" fmla="*/ 5682343 h 7903029"/>
              <a:gd name="connsiteX116" fmla="*/ 6701246 w 7955280"/>
              <a:gd name="connsiteY116" fmla="*/ 5695406 h 7903029"/>
              <a:gd name="connsiteX117" fmla="*/ 6622869 w 7955280"/>
              <a:gd name="connsiteY117" fmla="*/ 5747657 h 7903029"/>
              <a:gd name="connsiteX118" fmla="*/ 6439989 w 7955280"/>
              <a:gd name="connsiteY118" fmla="*/ 5839097 h 7903029"/>
              <a:gd name="connsiteX119" fmla="*/ 6348549 w 7955280"/>
              <a:gd name="connsiteY119" fmla="*/ 5865223 h 7903029"/>
              <a:gd name="connsiteX120" fmla="*/ 6270172 w 7955280"/>
              <a:gd name="connsiteY120" fmla="*/ 5917475 h 7903029"/>
              <a:gd name="connsiteX121" fmla="*/ 6126480 w 7955280"/>
              <a:gd name="connsiteY121" fmla="*/ 5956663 h 7903029"/>
              <a:gd name="connsiteX122" fmla="*/ 6113418 w 7955280"/>
              <a:gd name="connsiteY122" fmla="*/ 5995852 h 7903029"/>
              <a:gd name="connsiteX123" fmla="*/ 6074229 w 7955280"/>
              <a:gd name="connsiteY123" fmla="*/ 6021977 h 7903029"/>
              <a:gd name="connsiteX124" fmla="*/ 5995852 w 7955280"/>
              <a:gd name="connsiteY124" fmla="*/ 6087292 h 7903029"/>
              <a:gd name="connsiteX125" fmla="*/ 5904412 w 7955280"/>
              <a:gd name="connsiteY125" fmla="*/ 6204857 h 7903029"/>
              <a:gd name="connsiteX126" fmla="*/ 5878286 w 7955280"/>
              <a:gd name="connsiteY126" fmla="*/ 6244046 h 7903029"/>
              <a:gd name="connsiteX127" fmla="*/ 5865223 w 7955280"/>
              <a:gd name="connsiteY127" fmla="*/ 6283235 h 7903029"/>
              <a:gd name="connsiteX128" fmla="*/ 5812972 w 7955280"/>
              <a:gd name="connsiteY128" fmla="*/ 6322423 h 7903029"/>
              <a:gd name="connsiteX129" fmla="*/ 5799909 w 7955280"/>
              <a:gd name="connsiteY129" fmla="*/ 6361612 h 7903029"/>
              <a:gd name="connsiteX130" fmla="*/ 5734595 w 7955280"/>
              <a:gd name="connsiteY130" fmla="*/ 6413863 h 7903029"/>
              <a:gd name="connsiteX131" fmla="*/ 5695406 w 7955280"/>
              <a:gd name="connsiteY131" fmla="*/ 6453052 h 7903029"/>
              <a:gd name="connsiteX132" fmla="*/ 5682343 w 7955280"/>
              <a:gd name="connsiteY132" fmla="*/ 6531429 h 7903029"/>
              <a:gd name="connsiteX133" fmla="*/ 5656218 w 7955280"/>
              <a:gd name="connsiteY133" fmla="*/ 6609806 h 7903029"/>
              <a:gd name="connsiteX134" fmla="*/ 5643155 w 7955280"/>
              <a:gd name="connsiteY134" fmla="*/ 6688183 h 7903029"/>
              <a:gd name="connsiteX135" fmla="*/ 5617029 w 7955280"/>
              <a:gd name="connsiteY135" fmla="*/ 6792686 h 7903029"/>
              <a:gd name="connsiteX136" fmla="*/ 5603966 w 7955280"/>
              <a:gd name="connsiteY136" fmla="*/ 6975566 h 7903029"/>
              <a:gd name="connsiteX137" fmla="*/ 5590903 w 7955280"/>
              <a:gd name="connsiteY137" fmla="*/ 7040880 h 7903029"/>
              <a:gd name="connsiteX138" fmla="*/ 5577840 w 7955280"/>
              <a:gd name="connsiteY138" fmla="*/ 7223760 h 7903029"/>
              <a:gd name="connsiteX139" fmla="*/ 5590903 w 7955280"/>
              <a:gd name="connsiteY139" fmla="*/ 7733212 h 7903029"/>
              <a:gd name="connsiteX140" fmla="*/ 5551715 w 7955280"/>
              <a:gd name="connsiteY140" fmla="*/ 7863840 h 7903029"/>
              <a:gd name="connsiteX141" fmla="*/ 5512526 w 7955280"/>
              <a:gd name="connsiteY141" fmla="*/ 7876903 h 7903029"/>
              <a:gd name="connsiteX142" fmla="*/ 5460275 w 7955280"/>
              <a:gd name="connsiteY142" fmla="*/ 7889966 h 7903029"/>
              <a:gd name="connsiteX143" fmla="*/ 5212080 w 7955280"/>
              <a:gd name="connsiteY143" fmla="*/ 7903029 h 7903029"/>
              <a:gd name="connsiteX144" fmla="*/ 5120640 w 7955280"/>
              <a:gd name="connsiteY144" fmla="*/ 7863840 h 7903029"/>
              <a:gd name="connsiteX145" fmla="*/ 5081452 w 7955280"/>
              <a:gd name="connsiteY145" fmla="*/ 7785463 h 7903029"/>
              <a:gd name="connsiteX146" fmla="*/ 5003075 w 7955280"/>
              <a:gd name="connsiteY146" fmla="*/ 7733212 h 7903029"/>
              <a:gd name="connsiteX147" fmla="*/ 4963886 w 7955280"/>
              <a:gd name="connsiteY147" fmla="*/ 7694023 h 7903029"/>
              <a:gd name="connsiteX148" fmla="*/ 4911635 w 7955280"/>
              <a:gd name="connsiteY148" fmla="*/ 7667897 h 7903029"/>
              <a:gd name="connsiteX149" fmla="*/ 4794069 w 7955280"/>
              <a:gd name="connsiteY149" fmla="*/ 7576457 h 7903029"/>
              <a:gd name="connsiteX150" fmla="*/ 4728755 w 7955280"/>
              <a:gd name="connsiteY150" fmla="*/ 7563395 h 7903029"/>
              <a:gd name="connsiteX151" fmla="*/ 4689566 w 7955280"/>
              <a:gd name="connsiteY151" fmla="*/ 7537269 h 7903029"/>
              <a:gd name="connsiteX152" fmla="*/ 4650378 w 7955280"/>
              <a:gd name="connsiteY152" fmla="*/ 7524206 h 7903029"/>
              <a:gd name="connsiteX153" fmla="*/ 4611189 w 7955280"/>
              <a:gd name="connsiteY153" fmla="*/ 7485017 h 7903029"/>
              <a:gd name="connsiteX154" fmla="*/ 4558938 w 7955280"/>
              <a:gd name="connsiteY154" fmla="*/ 7471955 h 7903029"/>
              <a:gd name="connsiteX155" fmla="*/ 4519749 w 7955280"/>
              <a:gd name="connsiteY155" fmla="*/ 7458892 h 7903029"/>
              <a:gd name="connsiteX156" fmla="*/ 4467498 w 7955280"/>
              <a:gd name="connsiteY156" fmla="*/ 7432766 h 7903029"/>
              <a:gd name="connsiteX157" fmla="*/ 4376058 w 7955280"/>
              <a:gd name="connsiteY157" fmla="*/ 7406640 h 7903029"/>
              <a:gd name="connsiteX158" fmla="*/ 4336869 w 7955280"/>
              <a:gd name="connsiteY158" fmla="*/ 7393577 h 7903029"/>
              <a:gd name="connsiteX159" fmla="*/ 4297680 w 7955280"/>
              <a:gd name="connsiteY159" fmla="*/ 7354389 h 7903029"/>
              <a:gd name="connsiteX160" fmla="*/ 4258492 w 7955280"/>
              <a:gd name="connsiteY160" fmla="*/ 7302137 h 7903029"/>
              <a:gd name="connsiteX161" fmla="*/ 4232366 w 7955280"/>
              <a:gd name="connsiteY161" fmla="*/ 7262949 h 7903029"/>
              <a:gd name="connsiteX162" fmla="*/ 4140926 w 7955280"/>
              <a:gd name="connsiteY162" fmla="*/ 7145383 h 7903029"/>
              <a:gd name="connsiteX163" fmla="*/ 4127863 w 7955280"/>
              <a:gd name="connsiteY163" fmla="*/ 7106195 h 7903029"/>
              <a:gd name="connsiteX164" fmla="*/ 4075612 w 7955280"/>
              <a:gd name="connsiteY164" fmla="*/ 7027817 h 7903029"/>
              <a:gd name="connsiteX165" fmla="*/ 3997235 w 7955280"/>
              <a:gd name="connsiteY165" fmla="*/ 6884126 h 7903029"/>
              <a:gd name="connsiteX166" fmla="*/ 3971109 w 7955280"/>
              <a:gd name="connsiteY166" fmla="*/ 6844937 h 7903029"/>
              <a:gd name="connsiteX167" fmla="*/ 3944983 w 7955280"/>
              <a:gd name="connsiteY167" fmla="*/ 6727372 h 7903029"/>
              <a:gd name="connsiteX168" fmla="*/ 3905795 w 7955280"/>
              <a:gd name="connsiteY168" fmla="*/ 6662057 h 7903029"/>
              <a:gd name="connsiteX169" fmla="*/ 3879669 w 7955280"/>
              <a:gd name="connsiteY169" fmla="*/ 6609806 h 7903029"/>
              <a:gd name="connsiteX170" fmla="*/ 3840480 w 7955280"/>
              <a:gd name="connsiteY170" fmla="*/ 6557555 h 7903029"/>
              <a:gd name="connsiteX171" fmla="*/ 3788229 w 7955280"/>
              <a:gd name="connsiteY171" fmla="*/ 6466115 h 7903029"/>
              <a:gd name="connsiteX172" fmla="*/ 3749040 w 7955280"/>
              <a:gd name="connsiteY172" fmla="*/ 6335486 h 7903029"/>
              <a:gd name="connsiteX173" fmla="*/ 3696789 w 7955280"/>
              <a:gd name="connsiteY173" fmla="*/ 6217920 h 7903029"/>
              <a:gd name="connsiteX174" fmla="*/ 3657600 w 7955280"/>
              <a:gd name="connsiteY174" fmla="*/ 6126480 h 7903029"/>
              <a:gd name="connsiteX175" fmla="*/ 3605349 w 7955280"/>
              <a:gd name="connsiteY175" fmla="*/ 6008915 h 7903029"/>
              <a:gd name="connsiteX176" fmla="*/ 3566160 w 7955280"/>
              <a:gd name="connsiteY176" fmla="*/ 5917475 h 7903029"/>
              <a:gd name="connsiteX177" fmla="*/ 3553098 w 7955280"/>
              <a:gd name="connsiteY177" fmla="*/ 5878286 h 7903029"/>
              <a:gd name="connsiteX178" fmla="*/ 3526972 w 7955280"/>
              <a:gd name="connsiteY178" fmla="*/ 5826035 h 7903029"/>
              <a:gd name="connsiteX179" fmla="*/ 3461658 w 7955280"/>
              <a:gd name="connsiteY179" fmla="*/ 5669280 h 7903029"/>
              <a:gd name="connsiteX180" fmla="*/ 3461658 w 7955280"/>
              <a:gd name="connsiteY180" fmla="*/ 5669280 h 7903029"/>
              <a:gd name="connsiteX181" fmla="*/ 3448595 w 7955280"/>
              <a:gd name="connsiteY181" fmla="*/ 5630092 h 7903029"/>
              <a:gd name="connsiteX182" fmla="*/ 3422469 w 7955280"/>
              <a:gd name="connsiteY182" fmla="*/ 5538652 h 7903029"/>
              <a:gd name="connsiteX183" fmla="*/ 3396343 w 7955280"/>
              <a:gd name="connsiteY183" fmla="*/ 5486400 h 7903029"/>
              <a:gd name="connsiteX184" fmla="*/ 3383280 w 7955280"/>
              <a:gd name="connsiteY184" fmla="*/ 5434149 h 7903029"/>
              <a:gd name="connsiteX185" fmla="*/ 3357155 w 7955280"/>
              <a:gd name="connsiteY185" fmla="*/ 5381897 h 7903029"/>
              <a:gd name="connsiteX186" fmla="*/ 3331029 w 7955280"/>
              <a:gd name="connsiteY186" fmla="*/ 5303520 h 7903029"/>
              <a:gd name="connsiteX187" fmla="*/ 3252652 w 7955280"/>
              <a:gd name="connsiteY187" fmla="*/ 5225143 h 7903029"/>
              <a:gd name="connsiteX188" fmla="*/ 3239589 w 7955280"/>
              <a:gd name="connsiteY188" fmla="*/ 5185955 h 7903029"/>
              <a:gd name="connsiteX189" fmla="*/ 3161212 w 7955280"/>
              <a:gd name="connsiteY189" fmla="*/ 5120640 h 7903029"/>
              <a:gd name="connsiteX190" fmla="*/ 3056709 w 7955280"/>
              <a:gd name="connsiteY190" fmla="*/ 5068389 h 7903029"/>
              <a:gd name="connsiteX191" fmla="*/ 3017520 w 7955280"/>
              <a:gd name="connsiteY191" fmla="*/ 5042263 h 7903029"/>
              <a:gd name="connsiteX192" fmla="*/ 2782389 w 7955280"/>
              <a:gd name="connsiteY192" fmla="*/ 5016137 h 7903029"/>
              <a:gd name="connsiteX193" fmla="*/ 2743200 w 7955280"/>
              <a:gd name="connsiteY193" fmla="*/ 5003075 h 7903029"/>
              <a:gd name="connsiteX194" fmla="*/ 2625635 w 7955280"/>
              <a:gd name="connsiteY194" fmla="*/ 5029200 h 7903029"/>
              <a:gd name="connsiteX195" fmla="*/ 2573383 w 7955280"/>
              <a:gd name="connsiteY195" fmla="*/ 5055326 h 7903029"/>
              <a:gd name="connsiteX196" fmla="*/ 2534195 w 7955280"/>
              <a:gd name="connsiteY196" fmla="*/ 5068389 h 7903029"/>
              <a:gd name="connsiteX197" fmla="*/ 2403566 w 7955280"/>
              <a:gd name="connsiteY197" fmla="*/ 5172892 h 7903029"/>
              <a:gd name="connsiteX198" fmla="*/ 2351315 w 7955280"/>
              <a:gd name="connsiteY198" fmla="*/ 5212080 h 7903029"/>
              <a:gd name="connsiteX199" fmla="*/ 2259875 w 7955280"/>
              <a:gd name="connsiteY199" fmla="*/ 5238206 h 7903029"/>
              <a:gd name="connsiteX200" fmla="*/ 2181498 w 7955280"/>
              <a:gd name="connsiteY200" fmla="*/ 5290457 h 7903029"/>
              <a:gd name="connsiteX201" fmla="*/ 2063932 w 7955280"/>
              <a:gd name="connsiteY201" fmla="*/ 5381897 h 7903029"/>
              <a:gd name="connsiteX202" fmla="*/ 1985555 w 7955280"/>
              <a:gd name="connsiteY202" fmla="*/ 5408023 h 7903029"/>
              <a:gd name="connsiteX203" fmla="*/ 1946366 w 7955280"/>
              <a:gd name="connsiteY203" fmla="*/ 5447212 h 7903029"/>
              <a:gd name="connsiteX204" fmla="*/ 1841863 w 7955280"/>
              <a:gd name="connsiteY204" fmla="*/ 5473337 h 7903029"/>
              <a:gd name="connsiteX205" fmla="*/ 1593669 w 7955280"/>
              <a:gd name="connsiteY205" fmla="*/ 5460275 h 7903029"/>
              <a:gd name="connsiteX206" fmla="*/ 1554480 w 7955280"/>
              <a:gd name="connsiteY206" fmla="*/ 5408023 h 7903029"/>
              <a:gd name="connsiteX207" fmla="*/ 1502229 w 7955280"/>
              <a:gd name="connsiteY207" fmla="*/ 5329646 h 7903029"/>
              <a:gd name="connsiteX208" fmla="*/ 1476103 w 7955280"/>
              <a:gd name="connsiteY208" fmla="*/ 5290457 h 7903029"/>
              <a:gd name="connsiteX209" fmla="*/ 1397726 w 7955280"/>
              <a:gd name="connsiteY209" fmla="*/ 5212080 h 7903029"/>
              <a:gd name="connsiteX210" fmla="*/ 1332412 w 7955280"/>
              <a:gd name="connsiteY210" fmla="*/ 5120640 h 7903029"/>
              <a:gd name="connsiteX211" fmla="*/ 1293223 w 7955280"/>
              <a:gd name="connsiteY211" fmla="*/ 5094515 h 7903029"/>
              <a:gd name="connsiteX212" fmla="*/ 1227909 w 7955280"/>
              <a:gd name="connsiteY212" fmla="*/ 5003075 h 7903029"/>
              <a:gd name="connsiteX213" fmla="*/ 1201783 w 7955280"/>
              <a:gd name="connsiteY213" fmla="*/ 4950823 h 7903029"/>
              <a:gd name="connsiteX214" fmla="*/ 1149532 w 7955280"/>
              <a:gd name="connsiteY214" fmla="*/ 4872446 h 7903029"/>
              <a:gd name="connsiteX215" fmla="*/ 1123406 w 7955280"/>
              <a:gd name="connsiteY215" fmla="*/ 4820195 h 7903029"/>
              <a:gd name="connsiteX216" fmla="*/ 1084218 w 7955280"/>
              <a:gd name="connsiteY216" fmla="*/ 4781006 h 7903029"/>
              <a:gd name="connsiteX217" fmla="*/ 1058092 w 7955280"/>
              <a:gd name="connsiteY217" fmla="*/ 4741817 h 7903029"/>
              <a:gd name="connsiteX218" fmla="*/ 1031966 w 7955280"/>
              <a:gd name="connsiteY218" fmla="*/ 4650377 h 7903029"/>
              <a:gd name="connsiteX219" fmla="*/ 1005840 w 7955280"/>
              <a:gd name="connsiteY219" fmla="*/ 4611189 h 7903029"/>
              <a:gd name="connsiteX220" fmla="*/ 992778 w 7955280"/>
              <a:gd name="connsiteY220" fmla="*/ 4572000 h 7903029"/>
              <a:gd name="connsiteX221" fmla="*/ 966652 w 7955280"/>
              <a:gd name="connsiteY221" fmla="*/ 4532812 h 7903029"/>
              <a:gd name="connsiteX222" fmla="*/ 953589 w 7955280"/>
              <a:gd name="connsiteY222" fmla="*/ 4480560 h 7903029"/>
              <a:gd name="connsiteX223" fmla="*/ 901338 w 7955280"/>
              <a:gd name="connsiteY223" fmla="*/ 4336869 h 7903029"/>
              <a:gd name="connsiteX224" fmla="*/ 836023 w 7955280"/>
              <a:gd name="connsiteY224" fmla="*/ 4245429 h 7903029"/>
              <a:gd name="connsiteX225" fmla="*/ 783772 w 7955280"/>
              <a:gd name="connsiteY225" fmla="*/ 4180115 h 7903029"/>
              <a:gd name="connsiteX226" fmla="*/ 770709 w 7955280"/>
              <a:gd name="connsiteY226" fmla="*/ 4140926 h 7903029"/>
              <a:gd name="connsiteX227" fmla="*/ 718458 w 7955280"/>
              <a:gd name="connsiteY227" fmla="*/ 4088675 h 7903029"/>
              <a:gd name="connsiteX228" fmla="*/ 692332 w 7955280"/>
              <a:gd name="connsiteY228" fmla="*/ 4036423 h 7903029"/>
              <a:gd name="connsiteX229" fmla="*/ 627018 w 7955280"/>
              <a:gd name="connsiteY229" fmla="*/ 3958046 h 7903029"/>
              <a:gd name="connsiteX230" fmla="*/ 574766 w 7955280"/>
              <a:gd name="connsiteY230" fmla="*/ 3879669 h 7903029"/>
              <a:gd name="connsiteX231" fmla="*/ 548640 w 7955280"/>
              <a:gd name="connsiteY231" fmla="*/ 3840480 h 7903029"/>
              <a:gd name="connsiteX232" fmla="*/ 509452 w 7955280"/>
              <a:gd name="connsiteY232" fmla="*/ 3814355 h 7903029"/>
              <a:gd name="connsiteX233" fmla="*/ 418012 w 7955280"/>
              <a:gd name="connsiteY233" fmla="*/ 3683726 h 7903029"/>
              <a:gd name="connsiteX234" fmla="*/ 378823 w 7955280"/>
              <a:gd name="connsiteY234" fmla="*/ 3657600 h 7903029"/>
              <a:gd name="connsiteX235" fmla="*/ 352698 w 7955280"/>
              <a:gd name="connsiteY235" fmla="*/ 3618412 h 7903029"/>
              <a:gd name="connsiteX236" fmla="*/ 274320 w 7955280"/>
              <a:gd name="connsiteY236" fmla="*/ 3540035 h 7903029"/>
              <a:gd name="connsiteX237" fmla="*/ 248195 w 7955280"/>
              <a:gd name="connsiteY237" fmla="*/ 3500846 h 7903029"/>
              <a:gd name="connsiteX238" fmla="*/ 169818 w 7955280"/>
              <a:gd name="connsiteY238" fmla="*/ 3448595 h 7903029"/>
              <a:gd name="connsiteX239" fmla="*/ 104503 w 7955280"/>
              <a:gd name="connsiteY239" fmla="*/ 3396343 h 7903029"/>
              <a:gd name="connsiteX240" fmla="*/ 65315 w 7955280"/>
              <a:gd name="connsiteY240" fmla="*/ 3357155 h 7903029"/>
              <a:gd name="connsiteX241" fmla="*/ 0 w 7955280"/>
              <a:gd name="connsiteY241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069772 w 7955280"/>
              <a:gd name="connsiteY42" fmla="*/ 130629 h 7903029"/>
              <a:gd name="connsiteX43" fmla="*/ 3487783 w 7955280"/>
              <a:gd name="connsiteY43" fmla="*/ 130629 h 7903029"/>
              <a:gd name="connsiteX44" fmla="*/ 3918858 w 7955280"/>
              <a:gd name="connsiteY44" fmla="*/ 156755 h 7903029"/>
              <a:gd name="connsiteX45" fmla="*/ 4088675 w 7955280"/>
              <a:gd name="connsiteY45" fmla="*/ 182880 h 7903029"/>
              <a:gd name="connsiteX46" fmla="*/ 4140926 w 7955280"/>
              <a:gd name="connsiteY46" fmla="*/ 195943 h 7903029"/>
              <a:gd name="connsiteX47" fmla="*/ 4153989 w 7955280"/>
              <a:gd name="connsiteY47" fmla="*/ 300446 h 7903029"/>
              <a:gd name="connsiteX48" fmla="*/ 4101738 w 7955280"/>
              <a:gd name="connsiteY48" fmla="*/ 927463 h 7903029"/>
              <a:gd name="connsiteX49" fmla="*/ 4088675 w 7955280"/>
              <a:gd name="connsiteY49" fmla="*/ 1606733 h 7903029"/>
              <a:gd name="connsiteX50" fmla="*/ 4480560 w 7955280"/>
              <a:gd name="connsiteY50" fmla="*/ 1672046 h 7903029"/>
              <a:gd name="connsiteX51" fmla="*/ 4585063 w 7955280"/>
              <a:gd name="connsiteY51" fmla="*/ 1711235 h 7903029"/>
              <a:gd name="connsiteX52" fmla="*/ 4650378 w 7955280"/>
              <a:gd name="connsiteY52" fmla="*/ 1737360 h 7903029"/>
              <a:gd name="connsiteX53" fmla="*/ 4728755 w 7955280"/>
              <a:gd name="connsiteY53" fmla="*/ 1763486 h 7903029"/>
              <a:gd name="connsiteX54" fmla="*/ 4767943 w 7955280"/>
              <a:gd name="connsiteY54" fmla="*/ 1789612 h 7903029"/>
              <a:gd name="connsiteX55" fmla="*/ 4807132 w 7955280"/>
              <a:gd name="connsiteY55" fmla="*/ 1802675 h 7903029"/>
              <a:gd name="connsiteX56" fmla="*/ 4937760 w 7955280"/>
              <a:gd name="connsiteY56" fmla="*/ 1841863 h 7903029"/>
              <a:gd name="connsiteX57" fmla="*/ 5029200 w 7955280"/>
              <a:gd name="connsiteY57" fmla="*/ 1881052 h 7903029"/>
              <a:gd name="connsiteX58" fmla="*/ 5081452 w 7955280"/>
              <a:gd name="connsiteY58" fmla="*/ 1907177 h 7903029"/>
              <a:gd name="connsiteX59" fmla="*/ 5120640 w 7955280"/>
              <a:gd name="connsiteY59" fmla="*/ 1920240 h 7903029"/>
              <a:gd name="connsiteX60" fmla="*/ 5212080 w 7955280"/>
              <a:gd name="connsiteY60" fmla="*/ 1959429 h 7903029"/>
              <a:gd name="connsiteX61" fmla="*/ 5251269 w 7955280"/>
              <a:gd name="connsiteY61" fmla="*/ 1985555 h 7903029"/>
              <a:gd name="connsiteX62" fmla="*/ 5290458 w 7955280"/>
              <a:gd name="connsiteY62" fmla="*/ 1998617 h 7903029"/>
              <a:gd name="connsiteX63" fmla="*/ 5721532 w 7955280"/>
              <a:gd name="connsiteY63" fmla="*/ 2011680 h 7903029"/>
              <a:gd name="connsiteX64" fmla="*/ 6165669 w 7955280"/>
              <a:gd name="connsiteY64" fmla="*/ 2011680 h 7903029"/>
              <a:gd name="connsiteX65" fmla="*/ 6609806 w 7955280"/>
              <a:gd name="connsiteY65" fmla="*/ 2024743 h 7903029"/>
              <a:gd name="connsiteX66" fmla="*/ 6753498 w 7955280"/>
              <a:gd name="connsiteY66" fmla="*/ 2050869 h 7903029"/>
              <a:gd name="connsiteX67" fmla="*/ 6884126 w 7955280"/>
              <a:gd name="connsiteY67" fmla="*/ 2076995 h 7903029"/>
              <a:gd name="connsiteX68" fmla="*/ 6962503 w 7955280"/>
              <a:gd name="connsiteY68" fmla="*/ 2103120 h 7903029"/>
              <a:gd name="connsiteX69" fmla="*/ 7001692 w 7955280"/>
              <a:gd name="connsiteY69" fmla="*/ 2116183 h 7903029"/>
              <a:gd name="connsiteX70" fmla="*/ 7080069 w 7955280"/>
              <a:gd name="connsiteY70" fmla="*/ 2155372 h 7903029"/>
              <a:gd name="connsiteX71" fmla="*/ 7119258 w 7955280"/>
              <a:gd name="connsiteY71" fmla="*/ 2181497 h 7903029"/>
              <a:gd name="connsiteX72" fmla="*/ 7158446 w 7955280"/>
              <a:gd name="connsiteY72" fmla="*/ 2194560 h 7903029"/>
              <a:gd name="connsiteX73" fmla="*/ 7197635 w 7955280"/>
              <a:gd name="connsiteY73" fmla="*/ 2220686 h 7903029"/>
              <a:gd name="connsiteX74" fmla="*/ 7276012 w 7955280"/>
              <a:gd name="connsiteY74" fmla="*/ 2233749 h 7903029"/>
              <a:gd name="connsiteX75" fmla="*/ 7341326 w 7955280"/>
              <a:gd name="connsiteY75" fmla="*/ 2286000 h 7903029"/>
              <a:gd name="connsiteX76" fmla="*/ 7393578 w 7955280"/>
              <a:gd name="connsiteY76" fmla="*/ 2299063 h 7903029"/>
              <a:gd name="connsiteX77" fmla="*/ 7432766 w 7955280"/>
              <a:gd name="connsiteY77" fmla="*/ 2325189 h 7903029"/>
              <a:gd name="connsiteX78" fmla="*/ 7458892 w 7955280"/>
              <a:gd name="connsiteY78" fmla="*/ 2364377 h 7903029"/>
              <a:gd name="connsiteX79" fmla="*/ 7524206 w 7955280"/>
              <a:gd name="connsiteY79" fmla="*/ 2377440 h 7903029"/>
              <a:gd name="connsiteX80" fmla="*/ 7641772 w 7955280"/>
              <a:gd name="connsiteY80" fmla="*/ 2429692 h 7903029"/>
              <a:gd name="connsiteX81" fmla="*/ 7680960 w 7955280"/>
              <a:gd name="connsiteY81" fmla="*/ 2586446 h 7903029"/>
              <a:gd name="connsiteX82" fmla="*/ 7707086 w 7955280"/>
              <a:gd name="connsiteY82" fmla="*/ 2782389 h 7903029"/>
              <a:gd name="connsiteX83" fmla="*/ 7733212 w 7955280"/>
              <a:gd name="connsiteY83" fmla="*/ 3331029 h 7903029"/>
              <a:gd name="connsiteX84" fmla="*/ 7759338 w 7955280"/>
              <a:gd name="connsiteY84" fmla="*/ 3448595 h 7903029"/>
              <a:gd name="connsiteX85" fmla="*/ 7785463 w 7955280"/>
              <a:gd name="connsiteY85" fmla="*/ 3683726 h 7903029"/>
              <a:gd name="connsiteX86" fmla="*/ 7811589 w 7955280"/>
              <a:gd name="connsiteY86" fmla="*/ 3814355 h 7903029"/>
              <a:gd name="connsiteX87" fmla="*/ 7824652 w 7955280"/>
              <a:gd name="connsiteY87" fmla="*/ 3866606 h 7903029"/>
              <a:gd name="connsiteX88" fmla="*/ 7850778 w 7955280"/>
              <a:gd name="connsiteY88" fmla="*/ 3905795 h 7903029"/>
              <a:gd name="connsiteX89" fmla="*/ 7863840 w 7955280"/>
              <a:gd name="connsiteY89" fmla="*/ 3971109 h 7903029"/>
              <a:gd name="connsiteX90" fmla="*/ 7889966 w 7955280"/>
              <a:gd name="connsiteY90" fmla="*/ 4023360 h 7903029"/>
              <a:gd name="connsiteX91" fmla="*/ 7903029 w 7955280"/>
              <a:gd name="connsiteY91" fmla="*/ 4127863 h 7903029"/>
              <a:gd name="connsiteX92" fmla="*/ 7929155 w 7955280"/>
              <a:gd name="connsiteY92" fmla="*/ 4271555 h 7903029"/>
              <a:gd name="connsiteX93" fmla="*/ 7942218 w 7955280"/>
              <a:gd name="connsiteY93" fmla="*/ 4532812 h 7903029"/>
              <a:gd name="connsiteX94" fmla="*/ 7955280 w 7955280"/>
              <a:gd name="connsiteY94" fmla="*/ 4572000 h 7903029"/>
              <a:gd name="connsiteX95" fmla="*/ 7942218 w 7955280"/>
              <a:gd name="connsiteY95" fmla="*/ 4859383 h 7903029"/>
              <a:gd name="connsiteX96" fmla="*/ 7916092 w 7955280"/>
              <a:gd name="connsiteY96" fmla="*/ 4990012 h 7903029"/>
              <a:gd name="connsiteX97" fmla="*/ 7811589 w 7955280"/>
              <a:gd name="connsiteY97" fmla="*/ 5055326 h 7903029"/>
              <a:gd name="connsiteX98" fmla="*/ 7772400 w 7955280"/>
              <a:gd name="connsiteY98" fmla="*/ 5081452 h 7903029"/>
              <a:gd name="connsiteX99" fmla="*/ 7654835 w 7955280"/>
              <a:gd name="connsiteY99" fmla="*/ 5107577 h 7903029"/>
              <a:gd name="connsiteX100" fmla="*/ 7563395 w 7955280"/>
              <a:gd name="connsiteY100" fmla="*/ 5146766 h 7903029"/>
              <a:gd name="connsiteX101" fmla="*/ 7458892 w 7955280"/>
              <a:gd name="connsiteY101" fmla="*/ 5185955 h 7903029"/>
              <a:gd name="connsiteX102" fmla="*/ 7354389 w 7955280"/>
              <a:gd name="connsiteY102" fmla="*/ 5264332 h 7903029"/>
              <a:gd name="connsiteX103" fmla="*/ 7315200 w 7955280"/>
              <a:gd name="connsiteY103" fmla="*/ 5303520 h 7903029"/>
              <a:gd name="connsiteX104" fmla="*/ 7276012 w 7955280"/>
              <a:gd name="connsiteY104" fmla="*/ 5316583 h 7903029"/>
              <a:gd name="connsiteX105" fmla="*/ 7236823 w 7955280"/>
              <a:gd name="connsiteY105" fmla="*/ 5342709 h 7903029"/>
              <a:gd name="connsiteX106" fmla="*/ 7197635 w 7955280"/>
              <a:gd name="connsiteY106" fmla="*/ 5381897 h 7903029"/>
              <a:gd name="connsiteX107" fmla="*/ 7145383 w 7955280"/>
              <a:gd name="connsiteY107" fmla="*/ 5394960 h 7903029"/>
              <a:gd name="connsiteX108" fmla="*/ 7053943 w 7955280"/>
              <a:gd name="connsiteY108" fmla="*/ 5460275 h 7903029"/>
              <a:gd name="connsiteX109" fmla="*/ 7001692 w 7955280"/>
              <a:gd name="connsiteY109" fmla="*/ 5486400 h 7903029"/>
              <a:gd name="connsiteX110" fmla="*/ 6975566 w 7955280"/>
              <a:gd name="connsiteY110" fmla="*/ 5525589 h 7903029"/>
              <a:gd name="connsiteX111" fmla="*/ 6923315 w 7955280"/>
              <a:gd name="connsiteY111" fmla="*/ 5551715 h 7903029"/>
              <a:gd name="connsiteX112" fmla="*/ 6858000 w 7955280"/>
              <a:gd name="connsiteY112" fmla="*/ 5590903 h 7903029"/>
              <a:gd name="connsiteX113" fmla="*/ 6753498 w 7955280"/>
              <a:gd name="connsiteY113" fmla="*/ 5643155 h 7903029"/>
              <a:gd name="connsiteX114" fmla="*/ 6740435 w 7955280"/>
              <a:gd name="connsiteY114" fmla="*/ 5682343 h 7903029"/>
              <a:gd name="connsiteX115" fmla="*/ 6701246 w 7955280"/>
              <a:gd name="connsiteY115" fmla="*/ 5695406 h 7903029"/>
              <a:gd name="connsiteX116" fmla="*/ 6622869 w 7955280"/>
              <a:gd name="connsiteY116" fmla="*/ 5747657 h 7903029"/>
              <a:gd name="connsiteX117" fmla="*/ 6439989 w 7955280"/>
              <a:gd name="connsiteY117" fmla="*/ 5839097 h 7903029"/>
              <a:gd name="connsiteX118" fmla="*/ 6348549 w 7955280"/>
              <a:gd name="connsiteY118" fmla="*/ 5865223 h 7903029"/>
              <a:gd name="connsiteX119" fmla="*/ 6270172 w 7955280"/>
              <a:gd name="connsiteY119" fmla="*/ 5917475 h 7903029"/>
              <a:gd name="connsiteX120" fmla="*/ 6126480 w 7955280"/>
              <a:gd name="connsiteY120" fmla="*/ 5956663 h 7903029"/>
              <a:gd name="connsiteX121" fmla="*/ 6113418 w 7955280"/>
              <a:gd name="connsiteY121" fmla="*/ 5995852 h 7903029"/>
              <a:gd name="connsiteX122" fmla="*/ 6074229 w 7955280"/>
              <a:gd name="connsiteY122" fmla="*/ 6021977 h 7903029"/>
              <a:gd name="connsiteX123" fmla="*/ 5995852 w 7955280"/>
              <a:gd name="connsiteY123" fmla="*/ 6087292 h 7903029"/>
              <a:gd name="connsiteX124" fmla="*/ 5904412 w 7955280"/>
              <a:gd name="connsiteY124" fmla="*/ 6204857 h 7903029"/>
              <a:gd name="connsiteX125" fmla="*/ 5878286 w 7955280"/>
              <a:gd name="connsiteY125" fmla="*/ 6244046 h 7903029"/>
              <a:gd name="connsiteX126" fmla="*/ 5865223 w 7955280"/>
              <a:gd name="connsiteY126" fmla="*/ 6283235 h 7903029"/>
              <a:gd name="connsiteX127" fmla="*/ 5812972 w 7955280"/>
              <a:gd name="connsiteY127" fmla="*/ 6322423 h 7903029"/>
              <a:gd name="connsiteX128" fmla="*/ 5799909 w 7955280"/>
              <a:gd name="connsiteY128" fmla="*/ 6361612 h 7903029"/>
              <a:gd name="connsiteX129" fmla="*/ 5734595 w 7955280"/>
              <a:gd name="connsiteY129" fmla="*/ 6413863 h 7903029"/>
              <a:gd name="connsiteX130" fmla="*/ 5695406 w 7955280"/>
              <a:gd name="connsiteY130" fmla="*/ 6453052 h 7903029"/>
              <a:gd name="connsiteX131" fmla="*/ 5682343 w 7955280"/>
              <a:gd name="connsiteY131" fmla="*/ 6531429 h 7903029"/>
              <a:gd name="connsiteX132" fmla="*/ 5656218 w 7955280"/>
              <a:gd name="connsiteY132" fmla="*/ 6609806 h 7903029"/>
              <a:gd name="connsiteX133" fmla="*/ 5643155 w 7955280"/>
              <a:gd name="connsiteY133" fmla="*/ 6688183 h 7903029"/>
              <a:gd name="connsiteX134" fmla="*/ 5617029 w 7955280"/>
              <a:gd name="connsiteY134" fmla="*/ 6792686 h 7903029"/>
              <a:gd name="connsiteX135" fmla="*/ 5603966 w 7955280"/>
              <a:gd name="connsiteY135" fmla="*/ 6975566 h 7903029"/>
              <a:gd name="connsiteX136" fmla="*/ 5590903 w 7955280"/>
              <a:gd name="connsiteY136" fmla="*/ 7040880 h 7903029"/>
              <a:gd name="connsiteX137" fmla="*/ 5577840 w 7955280"/>
              <a:gd name="connsiteY137" fmla="*/ 7223760 h 7903029"/>
              <a:gd name="connsiteX138" fmla="*/ 5590903 w 7955280"/>
              <a:gd name="connsiteY138" fmla="*/ 7733212 h 7903029"/>
              <a:gd name="connsiteX139" fmla="*/ 5551715 w 7955280"/>
              <a:gd name="connsiteY139" fmla="*/ 7863840 h 7903029"/>
              <a:gd name="connsiteX140" fmla="*/ 5512526 w 7955280"/>
              <a:gd name="connsiteY140" fmla="*/ 7876903 h 7903029"/>
              <a:gd name="connsiteX141" fmla="*/ 5460275 w 7955280"/>
              <a:gd name="connsiteY141" fmla="*/ 7889966 h 7903029"/>
              <a:gd name="connsiteX142" fmla="*/ 5212080 w 7955280"/>
              <a:gd name="connsiteY142" fmla="*/ 7903029 h 7903029"/>
              <a:gd name="connsiteX143" fmla="*/ 5120640 w 7955280"/>
              <a:gd name="connsiteY143" fmla="*/ 7863840 h 7903029"/>
              <a:gd name="connsiteX144" fmla="*/ 5081452 w 7955280"/>
              <a:gd name="connsiteY144" fmla="*/ 7785463 h 7903029"/>
              <a:gd name="connsiteX145" fmla="*/ 5003075 w 7955280"/>
              <a:gd name="connsiteY145" fmla="*/ 7733212 h 7903029"/>
              <a:gd name="connsiteX146" fmla="*/ 4963886 w 7955280"/>
              <a:gd name="connsiteY146" fmla="*/ 7694023 h 7903029"/>
              <a:gd name="connsiteX147" fmla="*/ 4911635 w 7955280"/>
              <a:gd name="connsiteY147" fmla="*/ 7667897 h 7903029"/>
              <a:gd name="connsiteX148" fmla="*/ 4794069 w 7955280"/>
              <a:gd name="connsiteY148" fmla="*/ 7576457 h 7903029"/>
              <a:gd name="connsiteX149" fmla="*/ 4728755 w 7955280"/>
              <a:gd name="connsiteY149" fmla="*/ 7563395 h 7903029"/>
              <a:gd name="connsiteX150" fmla="*/ 4689566 w 7955280"/>
              <a:gd name="connsiteY150" fmla="*/ 7537269 h 7903029"/>
              <a:gd name="connsiteX151" fmla="*/ 4650378 w 7955280"/>
              <a:gd name="connsiteY151" fmla="*/ 7524206 h 7903029"/>
              <a:gd name="connsiteX152" fmla="*/ 4611189 w 7955280"/>
              <a:gd name="connsiteY152" fmla="*/ 7485017 h 7903029"/>
              <a:gd name="connsiteX153" fmla="*/ 4558938 w 7955280"/>
              <a:gd name="connsiteY153" fmla="*/ 7471955 h 7903029"/>
              <a:gd name="connsiteX154" fmla="*/ 4519749 w 7955280"/>
              <a:gd name="connsiteY154" fmla="*/ 7458892 h 7903029"/>
              <a:gd name="connsiteX155" fmla="*/ 4467498 w 7955280"/>
              <a:gd name="connsiteY155" fmla="*/ 7432766 h 7903029"/>
              <a:gd name="connsiteX156" fmla="*/ 4376058 w 7955280"/>
              <a:gd name="connsiteY156" fmla="*/ 7406640 h 7903029"/>
              <a:gd name="connsiteX157" fmla="*/ 4336869 w 7955280"/>
              <a:gd name="connsiteY157" fmla="*/ 7393577 h 7903029"/>
              <a:gd name="connsiteX158" fmla="*/ 4297680 w 7955280"/>
              <a:gd name="connsiteY158" fmla="*/ 7354389 h 7903029"/>
              <a:gd name="connsiteX159" fmla="*/ 4258492 w 7955280"/>
              <a:gd name="connsiteY159" fmla="*/ 7302137 h 7903029"/>
              <a:gd name="connsiteX160" fmla="*/ 4232366 w 7955280"/>
              <a:gd name="connsiteY160" fmla="*/ 7262949 h 7903029"/>
              <a:gd name="connsiteX161" fmla="*/ 4140926 w 7955280"/>
              <a:gd name="connsiteY161" fmla="*/ 7145383 h 7903029"/>
              <a:gd name="connsiteX162" fmla="*/ 4127863 w 7955280"/>
              <a:gd name="connsiteY162" fmla="*/ 7106195 h 7903029"/>
              <a:gd name="connsiteX163" fmla="*/ 4075612 w 7955280"/>
              <a:gd name="connsiteY163" fmla="*/ 7027817 h 7903029"/>
              <a:gd name="connsiteX164" fmla="*/ 3997235 w 7955280"/>
              <a:gd name="connsiteY164" fmla="*/ 6884126 h 7903029"/>
              <a:gd name="connsiteX165" fmla="*/ 3971109 w 7955280"/>
              <a:gd name="connsiteY165" fmla="*/ 6844937 h 7903029"/>
              <a:gd name="connsiteX166" fmla="*/ 3944983 w 7955280"/>
              <a:gd name="connsiteY166" fmla="*/ 6727372 h 7903029"/>
              <a:gd name="connsiteX167" fmla="*/ 3905795 w 7955280"/>
              <a:gd name="connsiteY167" fmla="*/ 6662057 h 7903029"/>
              <a:gd name="connsiteX168" fmla="*/ 3879669 w 7955280"/>
              <a:gd name="connsiteY168" fmla="*/ 6609806 h 7903029"/>
              <a:gd name="connsiteX169" fmla="*/ 3840480 w 7955280"/>
              <a:gd name="connsiteY169" fmla="*/ 6557555 h 7903029"/>
              <a:gd name="connsiteX170" fmla="*/ 3788229 w 7955280"/>
              <a:gd name="connsiteY170" fmla="*/ 6466115 h 7903029"/>
              <a:gd name="connsiteX171" fmla="*/ 3749040 w 7955280"/>
              <a:gd name="connsiteY171" fmla="*/ 6335486 h 7903029"/>
              <a:gd name="connsiteX172" fmla="*/ 3696789 w 7955280"/>
              <a:gd name="connsiteY172" fmla="*/ 6217920 h 7903029"/>
              <a:gd name="connsiteX173" fmla="*/ 3657600 w 7955280"/>
              <a:gd name="connsiteY173" fmla="*/ 6126480 h 7903029"/>
              <a:gd name="connsiteX174" fmla="*/ 3605349 w 7955280"/>
              <a:gd name="connsiteY174" fmla="*/ 6008915 h 7903029"/>
              <a:gd name="connsiteX175" fmla="*/ 3566160 w 7955280"/>
              <a:gd name="connsiteY175" fmla="*/ 5917475 h 7903029"/>
              <a:gd name="connsiteX176" fmla="*/ 3553098 w 7955280"/>
              <a:gd name="connsiteY176" fmla="*/ 5878286 h 7903029"/>
              <a:gd name="connsiteX177" fmla="*/ 3526972 w 7955280"/>
              <a:gd name="connsiteY177" fmla="*/ 5826035 h 7903029"/>
              <a:gd name="connsiteX178" fmla="*/ 3461658 w 7955280"/>
              <a:gd name="connsiteY178" fmla="*/ 5669280 h 7903029"/>
              <a:gd name="connsiteX179" fmla="*/ 3461658 w 7955280"/>
              <a:gd name="connsiteY179" fmla="*/ 5669280 h 7903029"/>
              <a:gd name="connsiteX180" fmla="*/ 3448595 w 7955280"/>
              <a:gd name="connsiteY180" fmla="*/ 5630092 h 7903029"/>
              <a:gd name="connsiteX181" fmla="*/ 3422469 w 7955280"/>
              <a:gd name="connsiteY181" fmla="*/ 5538652 h 7903029"/>
              <a:gd name="connsiteX182" fmla="*/ 3396343 w 7955280"/>
              <a:gd name="connsiteY182" fmla="*/ 5486400 h 7903029"/>
              <a:gd name="connsiteX183" fmla="*/ 3383280 w 7955280"/>
              <a:gd name="connsiteY183" fmla="*/ 5434149 h 7903029"/>
              <a:gd name="connsiteX184" fmla="*/ 3357155 w 7955280"/>
              <a:gd name="connsiteY184" fmla="*/ 5381897 h 7903029"/>
              <a:gd name="connsiteX185" fmla="*/ 3331029 w 7955280"/>
              <a:gd name="connsiteY185" fmla="*/ 5303520 h 7903029"/>
              <a:gd name="connsiteX186" fmla="*/ 3252652 w 7955280"/>
              <a:gd name="connsiteY186" fmla="*/ 5225143 h 7903029"/>
              <a:gd name="connsiteX187" fmla="*/ 3239589 w 7955280"/>
              <a:gd name="connsiteY187" fmla="*/ 5185955 h 7903029"/>
              <a:gd name="connsiteX188" fmla="*/ 3161212 w 7955280"/>
              <a:gd name="connsiteY188" fmla="*/ 5120640 h 7903029"/>
              <a:gd name="connsiteX189" fmla="*/ 3056709 w 7955280"/>
              <a:gd name="connsiteY189" fmla="*/ 5068389 h 7903029"/>
              <a:gd name="connsiteX190" fmla="*/ 3017520 w 7955280"/>
              <a:gd name="connsiteY190" fmla="*/ 5042263 h 7903029"/>
              <a:gd name="connsiteX191" fmla="*/ 2782389 w 7955280"/>
              <a:gd name="connsiteY191" fmla="*/ 5016137 h 7903029"/>
              <a:gd name="connsiteX192" fmla="*/ 2743200 w 7955280"/>
              <a:gd name="connsiteY192" fmla="*/ 5003075 h 7903029"/>
              <a:gd name="connsiteX193" fmla="*/ 2625635 w 7955280"/>
              <a:gd name="connsiteY193" fmla="*/ 5029200 h 7903029"/>
              <a:gd name="connsiteX194" fmla="*/ 2573383 w 7955280"/>
              <a:gd name="connsiteY194" fmla="*/ 5055326 h 7903029"/>
              <a:gd name="connsiteX195" fmla="*/ 2534195 w 7955280"/>
              <a:gd name="connsiteY195" fmla="*/ 5068389 h 7903029"/>
              <a:gd name="connsiteX196" fmla="*/ 2403566 w 7955280"/>
              <a:gd name="connsiteY196" fmla="*/ 5172892 h 7903029"/>
              <a:gd name="connsiteX197" fmla="*/ 2351315 w 7955280"/>
              <a:gd name="connsiteY197" fmla="*/ 5212080 h 7903029"/>
              <a:gd name="connsiteX198" fmla="*/ 2259875 w 7955280"/>
              <a:gd name="connsiteY198" fmla="*/ 5238206 h 7903029"/>
              <a:gd name="connsiteX199" fmla="*/ 2181498 w 7955280"/>
              <a:gd name="connsiteY199" fmla="*/ 5290457 h 7903029"/>
              <a:gd name="connsiteX200" fmla="*/ 2063932 w 7955280"/>
              <a:gd name="connsiteY200" fmla="*/ 5381897 h 7903029"/>
              <a:gd name="connsiteX201" fmla="*/ 1985555 w 7955280"/>
              <a:gd name="connsiteY201" fmla="*/ 5408023 h 7903029"/>
              <a:gd name="connsiteX202" fmla="*/ 1946366 w 7955280"/>
              <a:gd name="connsiteY202" fmla="*/ 5447212 h 7903029"/>
              <a:gd name="connsiteX203" fmla="*/ 1841863 w 7955280"/>
              <a:gd name="connsiteY203" fmla="*/ 5473337 h 7903029"/>
              <a:gd name="connsiteX204" fmla="*/ 1593669 w 7955280"/>
              <a:gd name="connsiteY204" fmla="*/ 5460275 h 7903029"/>
              <a:gd name="connsiteX205" fmla="*/ 1554480 w 7955280"/>
              <a:gd name="connsiteY205" fmla="*/ 5408023 h 7903029"/>
              <a:gd name="connsiteX206" fmla="*/ 1502229 w 7955280"/>
              <a:gd name="connsiteY206" fmla="*/ 5329646 h 7903029"/>
              <a:gd name="connsiteX207" fmla="*/ 1476103 w 7955280"/>
              <a:gd name="connsiteY207" fmla="*/ 5290457 h 7903029"/>
              <a:gd name="connsiteX208" fmla="*/ 1397726 w 7955280"/>
              <a:gd name="connsiteY208" fmla="*/ 5212080 h 7903029"/>
              <a:gd name="connsiteX209" fmla="*/ 1332412 w 7955280"/>
              <a:gd name="connsiteY209" fmla="*/ 5120640 h 7903029"/>
              <a:gd name="connsiteX210" fmla="*/ 1293223 w 7955280"/>
              <a:gd name="connsiteY210" fmla="*/ 5094515 h 7903029"/>
              <a:gd name="connsiteX211" fmla="*/ 1227909 w 7955280"/>
              <a:gd name="connsiteY211" fmla="*/ 5003075 h 7903029"/>
              <a:gd name="connsiteX212" fmla="*/ 1201783 w 7955280"/>
              <a:gd name="connsiteY212" fmla="*/ 4950823 h 7903029"/>
              <a:gd name="connsiteX213" fmla="*/ 1149532 w 7955280"/>
              <a:gd name="connsiteY213" fmla="*/ 4872446 h 7903029"/>
              <a:gd name="connsiteX214" fmla="*/ 1123406 w 7955280"/>
              <a:gd name="connsiteY214" fmla="*/ 4820195 h 7903029"/>
              <a:gd name="connsiteX215" fmla="*/ 1084218 w 7955280"/>
              <a:gd name="connsiteY215" fmla="*/ 4781006 h 7903029"/>
              <a:gd name="connsiteX216" fmla="*/ 1058092 w 7955280"/>
              <a:gd name="connsiteY216" fmla="*/ 4741817 h 7903029"/>
              <a:gd name="connsiteX217" fmla="*/ 1031966 w 7955280"/>
              <a:gd name="connsiteY217" fmla="*/ 4650377 h 7903029"/>
              <a:gd name="connsiteX218" fmla="*/ 1005840 w 7955280"/>
              <a:gd name="connsiteY218" fmla="*/ 4611189 h 7903029"/>
              <a:gd name="connsiteX219" fmla="*/ 992778 w 7955280"/>
              <a:gd name="connsiteY219" fmla="*/ 4572000 h 7903029"/>
              <a:gd name="connsiteX220" fmla="*/ 966652 w 7955280"/>
              <a:gd name="connsiteY220" fmla="*/ 4532812 h 7903029"/>
              <a:gd name="connsiteX221" fmla="*/ 953589 w 7955280"/>
              <a:gd name="connsiteY221" fmla="*/ 4480560 h 7903029"/>
              <a:gd name="connsiteX222" fmla="*/ 901338 w 7955280"/>
              <a:gd name="connsiteY222" fmla="*/ 4336869 h 7903029"/>
              <a:gd name="connsiteX223" fmla="*/ 836023 w 7955280"/>
              <a:gd name="connsiteY223" fmla="*/ 4245429 h 7903029"/>
              <a:gd name="connsiteX224" fmla="*/ 783772 w 7955280"/>
              <a:gd name="connsiteY224" fmla="*/ 4180115 h 7903029"/>
              <a:gd name="connsiteX225" fmla="*/ 770709 w 7955280"/>
              <a:gd name="connsiteY225" fmla="*/ 4140926 h 7903029"/>
              <a:gd name="connsiteX226" fmla="*/ 718458 w 7955280"/>
              <a:gd name="connsiteY226" fmla="*/ 4088675 h 7903029"/>
              <a:gd name="connsiteX227" fmla="*/ 692332 w 7955280"/>
              <a:gd name="connsiteY227" fmla="*/ 4036423 h 7903029"/>
              <a:gd name="connsiteX228" fmla="*/ 627018 w 7955280"/>
              <a:gd name="connsiteY228" fmla="*/ 3958046 h 7903029"/>
              <a:gd name="connsiteX229" fmla="*/ 574766 w 7955280"/>
              <a:gd name="connsiteY229" fmla="*/ 3879669 h 7903029"/>
              <a:gd name="connsiteX230" fmla="*/ 548640 w 7955280"/>
              <a:gd name="connsiteY230" fmla="*/ 3840480 h 7903029"/>
              <a:gd name="connsiteX231" fmla="*/ 509452 w 7955280"/>
              <a:gd name="connsiteY231" fmla="*/ 3814355 h 7903029"/>
              <a:gd name="connsiteX232" fmla="*/ 418012 w 7955280"/>
              <a:gd name="connsiteY232" fmla="*/ 3683726 h 7903029"/>
              <a:gd name="connsiteX233" fmla="*/ 378823 w 7955280"/>
              <a:gd name="connsiteY233" fmla="*/ 3657600 h 7903029"/>
              <a:gd name="connsiteX234" fmla="*/ 352698 w 7955280"/>
              <a:gd name="connsiteY234" fmla="*/ 3618412 h 7903029"/>
              <a:gd name="connsiteX235" fmla="*/ 274320 w 7955280"/>
              <a:gd name="connsiteY235" fmla="*/ 3540035 h 7903029"/>
              <a:gd name="connsiteX236" fmla="*/ 248195 w 7955280"/>
              <a:gd name="connsiteY236" fmla="*/ 3500846 h 7903029"/>
              <a:gd name="connsiteX237" fmla="*/ 169818 w 7955280"/>
              <a:gd name="connsiteY237" fmla="*/ 3448595 h 7903029"/>
              <a:gd name="connsiteX238" fmla="*/ 104503 w 7955280"/>
              <a:gd name="connsiteY238" fmla="*/ 3396343 h 7903029"/>
              <a:gd name="connsiteX239" fmla="*/ 65315 w 7955280"/>
              <a:gd name="connsiteY239" fmla="*/ 3357155 h 7903029"/>
              <a:gd name="connsiteX240" fmla="*/ 0 w 7955280"/>
              <a:gd name="connsiteY240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2873829 w 7955280"/>
              <a:gd name="connsiteY41" fmla="*/ 104503 h 7903029"/>
              <a:gd name="connsiteX42" fmla="*/ 3487783 w 7955280"/>
              <a:gd name="connsiteY42" fmla="*/ 130629 h 7903029"/>
              <a:gd name="connsiteX43" fmla="*/ 3918858 w 7955280"/>
              <a:gd name="connsiteY43" fmla="*/ 156755 h 7903029"/>
              <a:gd name="connsiteX44" fmla="*/ 4088675 w 7955280"/>
              <a:gd name="connsiteY44" fmla="*/ 182880 h 7903029"/>
              <a:gd name="connsiteX45" fmla="*/ 4140926 w 7955280"/>
              <a:gd name="connsiteY45" fmla="*/ 195943 h 7903029"/>
              <a:gd name="connsiteX46" fmla="*/ 4153989 w 7955280"/>
              <a:gd name="connsiteY46" fmla="*/ 300446 h 7903029"/>
              <a:gd name="connsiteX47" fmla="*/ 4101738 w 7955280"/>
              <a:gd name="connsiteY47" fmla="*/ 927463 h 7903029"/>
              <a:gd name="connsiteX48" fmla="*/ 4088675 w 7955280"/>
              <a:gd name="connsiteY48" fmla="*/ 1606733 h 7903029"/>
              <a:gd name="connsiteX49" fmla="*/ 4480560 w 7955280"/>
              <a:gd name="connsiteY49" fmla="*/ 1672046 h 7903029"/>
              <a:gd name="connsiteX50" fmla="*/ 4585063 w 7955280"/>
              <a:gd name="connsiteY50" fmla="*/ 1711235 h 7903029"/>
              <a:gd name="connsiteX51" fmla="*/ 4650378 w 7955280"/>
              <a:gd name="connsiteY51" fmla="*/ 1737360 h 7903029"/>
              <a:gd name="connsiteX52" fmla="*/ 4728755 w 7955280"/>
              <a:gd name="connsiteY52" fmla="*/ 1763486 h 7903029"/>
              <a:gd name="connsiteX53" fmla="*/ 4767943 w 7955280"/>
              <a:gd name="connsiteY53" fmla="*/ 1789612 h 7903029"/>
              <a:gd name="connsiteX54" fmla="*/ 4807132 w 7955280"/>
              <a:gd name="connsiteY54" fmla="*/ 1802675 h 7903029"/>
              <a:gd name="connsiteX55" fmla="*/ 4937760 w 7955280"/>
              <a:gd name="connsiteY55" fmla="*/ 1841863 h 7903029"/>
              <a:gd name="connsiteX56" fmla="*/ 5029200 w 7955280"/>
              <a:gd name="connsiteY56" fmla="*/ 1881052 h 7903029"/>
              <a:gd name="connsiteX57" fmla="*/ 5081452 w 7955280"/>
              <a:gd name="connsiteY57" fmla="*/ 1907177 h 7903029"/>
              <a:gd name="connsiteX58" fmla="*/ 5120640 w 7955280"/>
              <a:gd name="connsiteY58" fmla="*/ 1920240 h 7903029"/>
              <a:gd name="connsiteX59" fmla="*/ 5212080 w 7955280"/>
              <a:gd name="connsiteY59" fmla="*/ 1959429 h 7903029"/>
              <a:gd name="connsiteX60" fmla="*/ 5251269 w 7955280"/>
              <a:gd name="connsiteY60" fmla="*/ 1985555 h 7903029"/>
              <a:gd name="connsiteX61" fmla="*/ 5290458 w 7955280"/>
              <a:gd name="connsiteY61" fmla="*/ 1998617 h 7903029"/>
              <a:gd name="connsiteX62" fmla="*/ 5721532 w 7955280"/>
              <a:gd name="connsiteY62" fmla="*/ 2011680 h 7903029"/>
              <a:gd name="connsiteX63" fmla="*/ 6165669 w 7955280"/>
              <a:gd name="connsiteY63" fmla="*/ 2011680 h 7903029"/>
              <a:gd name="connsiteX64" fmla="*/ 6609806 w 7955280"/>
              <a:gd name="connsiteY64" fmla="*/ 2024743 h 7903029"/>
              <a:gd name="connsiteX65" fmla="*/ 6753498 w 7955280"/>
              <a:gd name="connsiteY65" fmla="*/ 2050869 h 7903029"/>
              <a:gd name="connsiteX66" fmla="*/ 6884126 w 7955280"/>
              <a:gd name="connsiteY66" fmla="*/ 2076995 h 7903029"/>
              <a:gd name="connsiteX67" fmla="*/ 6962503 w 7955280"/>
              <a:gd name="connsiteY67" fmla="*/ 2103120 h 7903029"/>
              <a:gd name="connsiteX68" fmla="*/ 7001692 w 7955280"/>
              <a:gd name="connsiteY68" fmla="*/ 2116183 h 7903029"/>
              <a:gd name="connsiteX69" fmla="*/ 7080069 w 7955280"/>
              <a:gd name="connsiteY69" fmla="*/ 2155372 h 7903029"/>
              <a:gd name="connsiteX70" fmla="*/ 7119258 w 7955280"/>
              <a:gd name="connsiteY70" fmla="*/ 2181497 h 7903029"/>
              <a:gd name="connsiteX71" fmla="*/ 7158446 w 7955280"/>
              <a:gd name="connsiteY71" fmla="*/ 2194560 h 7903029"/>
              <a:gd name="connsiteX72" fmla="*/ 7197635 w 7955280"/>
              <a:gd name="connsiteY72" fmla="*/ 2220686 h 7903029"/>
              <a:gd name="connsiteX73" fmla="*/ 7276012 w 7955280"/>
              <a:gd name="connsiteY73" fmla="*/ 2233749 h 7903029"/>
              <a:gd name="connsiteX74" fmla="*/ 7341326 w 7955280"/>
              <a:gd name="connsiteY74" fmla="*/ 2286000 h 7903029"/>
              <a:gd name="connsiteX75" fmla="*/ 7393578 w 7955280"/>
              <a:gd name="connsiteY75" fmla="*/ 2299063 h 7903029"/>
              <a:gd name="connsiteX76" fmla="*/ 7432766 w 7955280"/>
              <a:gd name="connsiteY76" fmla="*/ 2325189 h 7903029"/>
              <a:gd name="connsiteX77" fmla="*/ 7458892 w 7955280"/>
              <a:gd name="connsiteY77" fmla="*/ 2364377 h 7903029"/>
              <a:gd name="connsiteX78" fmla="*/ 7524206 w 7955280"/>
              <a:gd name="connsiteY78" fmla="*/ 2377440 h 7903029"/>
              <a:gd name="connsiteX79" fmla="*/ 7641772 w 7955280"/>
              <a:gd name="connsiteY79" fmla="*/ 2429692 h 7903029"/>
              <a:gd name="connsiteX80" fmla="*/ 7680960 w 7955280"/>
              <a:gd name="connsiteY80" fmla="*/ 2586446 h 7903029"/>
              <a:gd name="connsiteX81" fmla="*/ 7707086 w 7955280"/>
              <a:gd name="connsiteY81" fmla="*/ 2782389 h 7903029"/>
              <a:gd name="connsiteX82" fmla="*/ 7733212 w 7955280"/>
              <a:gd name="connsiteY82" fmla="*/ 3331029 h 7903029"/>
              <a:gd name="connsiteX83" fmla="*/ 7759338 w 7955280"/>
              <a:gd name="connsiteY83" fmla="*/ 3448595 h 7903029"/>
              <a:gd name="connsiteX84" fmla="*/ 7785463 w 7955280"/>
              <a:gd name="connsiteY84" fmla="*/ 3683726 h 7903029"/>
              <a:gd name="connsiteX85" fmla="*/ 7811589 w 7955280"/>
              <a:gd name="connsiteY85" fmla="*/ 3814355 h 7903029"/>
              <a:gd name="connsiteX86" fmla="*/ 7824652 w 7955280"/>
              <a:gd name="connsiteY86" fmla="*/ 3866606 h 7903029"/>
              <a:gd name="connsiteX87" fmla="*/ 7850778 w 7955280"/>
              <a:gd name="connsiteY87" fmla="*/ 3905795 h 7903029"/>
              <a:gd name="connsiteX88" fmla="*/ 7863840 w 7955280"/>
              <a:gd name="connsiteY88" fmla="*/ 3971109 h 7903029"/>
              <a:gd name="connsiteX89" fmla="*/ 7889966 w 7955280"/>
              <a:gd name="connsiteY89" fmla="*/ 4023360 h 7903029"/>
              <a:gd name="connsiteX90" fmla="*/ 7903029 w 7955280"/>
              <a:gd name="connsiteY90" fmla="*/ 4127863 h 7903029"/>
              <a:gd name="connsiteX91" fmla="*/ 7929155 w 7955280"/>
              <a:gd name="connsiteY91" fmla="*/ 4271555 h 7903029"/>
              <a:gd name="connsiteX92" fmla="*/ 7942218 w 7955280"/>
              <a:gd name="connsiteY92" fmla="*/ 4532812 h 7903029"/>
              <a:gd name="connsiteX93" fmla="*/ 7955280 w 7955280"/>
              <a:gd name="connsiteY93" fmla="*/ 4572000 h 7903029"/>
              <a:gd name="connsiteX94" fmla="*/ 7942218 w 7955280"/>
              <a:gd name="connsiteY94" fmla="*/ 4859383 h 7903029"/>
              <a:gd name="connsiteX95" fmla="*/ 7916092 w 7955280"/>
              <a:gd name="connsiteY95" fmla="*/ 4990012 h 7903029"/>
              <a:gd name="connsiteX96" fmla="*/ 7811589 w 7955280"/>
              <a:gd name="connsiteY96" fmla="*/ 5055326 h 7903029"/>
              <a:gd name="connsiteX97" fmla="*/ 7772400 w 7955280"/>
              <a:gd name="connsiteY97" fmla="*/ 5081452 h 7903029"/>
              <a:gd name="connsiteX98" fmla="*/ 7654835 w 7955280"/>
              <a:gd name="connsiteY98" fmla="*/ 5107577 h 7903029"/>
              <a:gd name="connsiteX99" fmla="*/ 7563395 w 7955280"/>
              <a:gd name="connsiteY99" fmla="*/ 5146766 h 7903029"/>
              <a:gd name="connsiteX100" fmla="*/ 7458892 w 7955280"/>
              <a:gd name="connsiteY100" fmla="*/ 5185955 h 7903029"/>
              <a:gd name="connsiteX101" fmla="*/ 7354389 w 7955280"/>
              <a:gd name="connsiteY101" fmla="*/ 5264332 h 7903029"/>
              <a:gd name="connsiteX102" fmla="*/ 7315200 w 7955280"/>
              <a:gd name="connsiteY102" fmla="*/ 5303520 h 7903029"/>
              <a:gd name="connsiteX103" fmla="*/ 7276012 w 7955280"/>
              <a:gd name="connsiteY103" fmla="*/ 5316583 h 7903029"/>
              <a:gd name="connsiteX104" fmla="*/ 7236823 w 7955280"/>
              <a:gd name="connsiteY104" fmla="*/ 5342709 h 7903029"/>
              <a:gd name="connsiteX105" fmla="*/ 7197635 w 7955280"/>
              <a:gd name="connsiteY105" fmla="*/ 5381897 h 7903029"/>
              <a:gd name="connsiteX106" fmla="*/ 7145383 w 7955280"/>
              <a:gd name="connsiteY106" fmla="*/ 5394960 h 7903029"/>
              <a:gd name="connsiteX107" fmla="*/ 7053943 w 7955280"/>
              <a:gd name="connsiteY107" fmla="*/ 5460275 h 7903029"/>
              <a:gd name="connsiteX108" fmla="*/ 7001692 w 7955280"/>
              <a:gd name="connsiteY108" fmla="*/ 5486400 h 7903029"/>
              <a:gd name="connsiteX109" fmla="*/ 6975566 w 7955280"/>
              <a:gd name="connsiteY109" fmla="*/ 5525589 h 7903029"/>
              <a:gd name="connsiteX110" fmla="*/ 6923315 w 7955280"/>
              <a:gd name="connsiteY110" fmla="*/ 5551715 h 7903029"/>
              <a:gd name="connsiteX111" fmla="*/ 6858000 w 7955280"/>
              <a:gd name="connsiteY111" fmla="*/ 5590903 h 7903029"/>
              <a:gd name="connsiteX112" fmla="*/ 6753498 w 7955280"/>
              <a:gd name="connsiteY112" fmla="*/ 5643155 h 7903029"/>
              <a:gd name="connsiteX113" fmla="*/ 6740435 w 7955280"/>
              <a:gd name="connsiteY113" fmla="*/ 5682343 h 7903029"/>
              <a:gd name="connsiteX114" fmla="*/ 6701246 w 7955280"/>
              <a:gd name="connsiteY114" fmla="*/ 5695406 h 7903029"/>
              <a:gd name="connsiteX115" fmla="*/ 6622869 w 7955280"/>
              <a:gd name="connsiteY115" fmla="*/ 5747657 h 7903029"/>
              <a:gd name="connsiteX116" fmla="*/ 6439989 w 7955280"/>
              <a:gd name="connsiteY116" fmla="*/ 5839097 h 7903029"/>
              <a:gd name="connsiteX117" fmla="*/ 6348549 w 7955280"/>
              <a:gd name="connsiteY117" fmla="*/ 5865223 h 7903029"/>
              <a:gd name="connsiteX118" fmla="*/ 6270172 w 7955280"/>
              <a:gd name="connsiteY118" fmla="*/ 5917475 h 7903029"/>
              <a:gd name="connsiteX119" fmla="*/ 6126480 w 7955280"/>
              <a:gd name="connsiteY119" fmla="*/ 5956663 h 7903029"/>
              <a:gd name="connsiteX120" fmla="*/ 6113418 w 7955280"/>
              <a:gd name="connsiteY120" fmla="*/ 5995852 h 7903029"/>
              <a:gd name="connsiteX121" fmla="*/ 6074229 w 7955280"/>
              <a:gd name="connsiteY121" fmla="*/ 6021977 h 7903029"/>
              <a:gd name="connsiteX122" fmla="*/ 5995852 w 7955280"/>
              <a:gd name="connsiteY122" fmla="*/ 6087292 h 7903029"/>
              <a:gd name="connsiteX123" fmla="*/ 5904412 w 7955280"/>
              <a:gd name="connsiteY123" fmla="*/ 6204857 h 7903029"/>
              <a:gd name="connsiteX124" fmla="*/ 5878286 w 7955280"/>
              <a:gd name="connsiteY124" fmla="*/ 6244046 h 7903029"/>
              <a:gd name="connsiteX125" fmla="*/ 5865223 w 7955280"/>
              <a:gd name="connsiteY125" fmla="*/ 6283235 h 7903029"/>
              <a:gd name="connsiteX126" fmla="*/ 5812972 w 7955280"/>
              <a:gd name="connsiteY126" fmla="*/ 6322423 h 7903029"/>
              <a:gd name="connsiteX127" fmla="*/ 5799909 w 7955280"/>
              <a:gd name="connsiteY127" fmla="*/ 6361612 h 7903029"/>
              <a:gd name="connsiteX128" fmla="*/ 5734595 w 7955280"/>
              <a:gd name="connsiteY128" fmla="*/ 6413863 h 7903029"/>
              <a:gd name="connsiteX129" fmla="*/ 5695406 w 7955280"/>
              <a:gd name="connsiteY129" fmla="*/ 6453052 h 7903029"/>
              <a:gd name="connsiteX130" fmla="*/ 5682343 w 7955280"/>
              <a:gd name="connsiteY130" fmla="*/ 6531429 h 7903029"/>
              <a:gd name="connsiteX131" fmla="*/ 5656218 w 7955280"/>
              <a:gd name="connsiteY131" fmla="*/ 6609806 h 7903029"/>
              <a:gd name="connsiteX132" fmla="*/ 5643155 w 7955280"/>
              <a:gd name="connsiteY132" fmla="*/ 6688183 h 7903029"/>
              <a:gd name="connsiteX133" fmla="*/ 5617029 w 7955280"/>
              <a:gd name="connsiteY133" fmla="*/ 6792686 h 7903029"/>
              <a:gd name="connsiteX134" fmla="*/ 5603966 w 7955280"/>
              <a:gd name="connsiteY134" fmla="*/ 6975566 h 7903029"/>
              <a:gd name="connsiteX135" fmla="*/ 5590903 w 7955280"/>
              <a:gd name="connsiteY135" fmla="*/ 7040880 h 7903029"/>
              <a:gd name="connsiteX136" fmla="*/ 5577840 w 7955280"/>
              <a:gd name="connsiteY136" fmla="*/ 7223760 h 7903029"/>
              <a:gd name="connsiteX137" fmla="*/ 5590903 w 7955280"/>
              <a:gd name="connsiteY137" fmla="*/ 7733212 h 7903029"/>
              <a:gd name="connsiteX138" fmla="*/ 5551715 w 7955280"/>
              <a:gd name="connsiteY138" fmla="*/ 7863840 h 7903029"/>
              <a:gd name="connsiteX139" fmla="*/ 5512526 w 7955280"/>
              <a:gd name="connsiteY139" fmla="*/ 7876903 h 7903029"/>
              <a:gd name="connsiteX140" fmla="*/ 5460275 w 7955280"/>
              <a:gd name="connsiteY140" fmla="*/ 7889966 h 7903029"/>
              <a:gd name="connsiteX141" fmla="*/ 5212080 w 7955280"/>
              <a:gd name="connsiteY141" fmla="*/ 7903029 h 7903029"/>
              <a:gd name="connsiteX142" fmla="*/ 5120640 w 7955280"/>
              <a:gd name="connsiteY142" fmla="*/ 7863840 h 7903029"/>
              <a:gd name="connsiteX143" fmla="*/ 5081452 w 7955280"/>
              <a:gd name="connsiteY143" fmla="*/ 7785463 h 7903029"/>
              <a:gd name="connsiteX144" fmla="*/ 5003075 w 7955280"/>
              <a:gd name="connsiteY144" fmla="*/ 7733212 h 7903029"/>
              <a:gd name="connsiteX145" fmla="*/ 4963886 w 7955280"/>
              <a:gd name="connsiteY145" fmla="*/ 7694023 h 7903029"/>
              <a:gd name="connsiteX146" fmla="*/ 4911635 w 7955280"/>
              <a:gd name="connsiteY146" fmla="*/ 7667897 h 7903029"/>
              <a:gd name="connsiteX147" fmla="*/ 4794069 w 7955280"/>
              <a:gd name="connsiteY147" fmla="*/ 7576457 h 7903029"/>
              <a:gd name="connsiteX148" fmla="*/ 4728755 w 7955280"/>
              <a:gd name="connsiteY148" fmla="*/ 7563395 h 7903029"/>
              <a:gd name="connsiteX149" fmla="*/ 4689566 w 7955280"/>
              <a:gd name="connsiteY149" fmla="*/ 7537269 h 7903029"/>
              <a:gd name="connsiteX150" fmla="*/ 4650378 w 7955280"/>
              <a:gd name="connsiteY150" fmla="*/ 7524206 h 7903029"/>
              <a:gd name="connsiteX151" fmla="*/ 4611189 w 7955280"/>
              <a:gd name="connsiteY151" fmla="*/ 7485017 h 7903029"/>
              <a:gd name="connsiteX152" fmla="*/ 4558938 w 7955280"/>
              <a:gd name="connsiteY152" fmla="*/ 7471955 h 7903029"/>
              <a:gd name="connsiteX153" fmla="*/ 4519749 w 7955280"/>
              <a:gd name="connsiteY153" fmla="*/ 7458892 h 7903029"/>
              <a:gd name="connsiteX154" fmla="*/ 4467498 w 7955280"/>
              <a:gd name="connsiteY154" fmla="*/ 7432766 h 7903029"/>
              <a:gd name="connsiteX155" fmla="*/ 4376058 w 7955280"/>
              <a:gd name="connsiteY155" fmla="*/ 7406640 h 7903029"/>
              <a:gd name="connsiteX156" fmla="*/ 4336869 w 7955280"/>
              <a:gd name="connsiteY156" fmla="*/ 7393577 h 7903029"/>
              <a:gd name="connsiteX157" fmla="*/ 4297680 w 7955280"/>
              <a:gd name="connsiteY157" fmla="*/ 7354389 h 7903029"/>
              <a:gd name="connsiteX158" fmla="*/ 4258492 w 7955280"/>
              <a:gd name="connsiteY158" fmla="*/ 7302137 h 7903029"/>
              <a:gd name="connsiteX159" fmla="*/ 4232366 w 7955280"/>
              <a:gd name="connsiteY159" fmla="*/ 7262949 h 7903029"/>
              <a:gd name="connsiteX160" fmla="*/ 4140926 w 7955280"/>
              <a:gd name="connsiteY160" fmla="*/ 7145383 h 7903029"/>
              <a:gd name="connsiteX161" fmla="*/ 4127863 w 7955280"/>
              <a:gd name="connsiteY161" fmla="*/ 7106195 h 7903029"/>
              <a:gd name="connsiteX162" fmla="*/ 4075612 w 7955280"/>
              <a:gd name="connsiteY162" fmla="*/ 7027817 h 7903029"/>
              <a:gd name="connsiteX163" fmla="*/ 3997235 w 7955280"/>
              <a:gd name="connsiteY163" fmla="*/ 6884126 h 7903029"/>
              <a:gd name="connsiteX164" fmla="*/ 3971109 w 7955280"/>
              <a:gd name="connsiteY164" fmla="*/ 6844937 h 7903029"/>
              <a:gd name="connsiteX165" fmla="*/ 3944983 w 7955280"/>
              <a:gd name="connsiteY165" fmla="*/ 6727372 h 7903029"/>
              <a:gd name="connsiteX166" fmla="*/ 3905795 w 7955280"/>
              <a:gd name="connsiteY166" fmla="*/ 6662057 h 7903029"/>
              <a:gd name="connsiteX167" fmla="*/ 3879669 w 7955280"/>
              <a:gd name="connsiteY167" fmla="*/ 6609806 h 7903029"/>
              <a:gd name="connsiteX168" fmla="*/ 3840480 w 7955280"/>
              <a:gd name="connsiteY168" fmla="*/ 6557555 h 7903029"/>
              <a:gd name="connsiteX169" fmla="*/ 3788229 w 7955280"/>
              <a:gd name="connsiteY169" fmla="*/ 6466115 h 7903029"/>
              <a:gd name="connsiteX170" fmla="*/ 3749040 w 7955280"/>
              <a:gd name="connsiteY170" fmla="*/ 6335486 h 7903029"/>
              <a:gd name="connsiteX171" fmla="*/ 3696789 w 7955280"/>
              <a:gd name="connsiteY171" fmla="*/ 6217920 h 7903029"/>
              <a:gd name="connsiteX172" fmla="*/ 3657600 w 7955280"/>
              <a:gd name="connsiteY172" fmla="*/ 6126480 h 7903029"/>
              <a:gd name="connsiteX173" fmla="*/ 3605349 w 7955280"/>
              <a:gd name="connsiteY173" fmla="*/ 6008915 h 7903029"/>
              <a:gd name="connsiteX174" fmla="*/ 3566160 w 7955280"/>
              <a:gd name="connsiteY174" fmla="*/ 5917475 h 7903029"/>
              <a:gd name="connsiteX175" fmla="*/ 3553098 w 7955280"/>
              <a:gd name="connsiteY175" fmla="*/ 5878286 h 7903029"/>
              <a:gd name="connsiteX176" fmla="*/ 3526972 w 7955280"/>
              <a:gd name="connsiteY176" fmla="*/ 5826035 h 7903029"/>
              <a:gd name="connsiteX177" fmla="*/ 3461658 w 7955280"/>
              <a:gd name="connsiteY177" fmla="*/ 5669280 h 7903029"/>
              <a:gd name="connsiteX178" fmla="*/ 3461658 w 7955280"/>
              <a:gd name="connsiteY178" fmla="*/ 5669280 h 7903029"/>
              <a:gd name="connsiteX179" fmla="*/ 3448595 w 7955280"/>
              <a:gd name="connsiteY179" fmla="*/ 5630092 h 7903029"/>
              <a:gd name="connsiteX180" fmla="*/ 3422469 w 7955280"/>
              <a:gd name="connsiteY180" fmla="*/ 5538652 h 7903029"/>
              <a:gd name="connsiteX181" fmla="*/ 3396343 w 7955280"/>
              <a:gd name="connsiteY181" fmla="*/ 5486400 h 7903029"/>
              <a:gd name="connsiteX182" fmla="*/ 3383280 w 7955280"/>
              <a:gd name="connsiteY182" fmla="*/ 5434149 h 7903029"/>
              <a:gd name="connsiteX183" fmla="*/ 3357155 w 7955280"/>
              <a:gd name="connsiteY183" fmla="*/ 5381897 h 7903029"/>
              <a:gd name="connsiteX184" fmla="*/ 3331029 w 7955280"/>
              <a:gd name="connsiteY184" fmla="*/ 5303520 h 7903029"/>
              <a:gd name="connsiteX185" fmla="*/ 3252652 w 7955280"/>
              <a:gd name="connsiteY185" fmla="*/ 5225143 h 7903029"/>
              <a:gd name="connsiteX186" fmla="*/ 3239589 w 7955280"/>
              <a:gd name="connsiteY186" fmla="*/ 5185955 h 7903029"/>
              <a:gd name="connsiteX187" fmla="*/ 3161212 w 7955280"/>
              <a:gd name="connsiteY187" fmla="*/ 5120640 h 7903029"/>
              <a:gd name="connsiteX188" fmla="*/ 3056709 w 7955280"/>
              <a:gd name="connsiteY188" fmla="*/ 5068389 h 7903029"/>
              <a:gd name="connsiteX189" fmla="*/ 3017520 w 7955280"/>
              <a:gd name="connsiteY189" fmla="*/ 5042263 h 7903029"/>
              <a:gd name="connsiteX190" fmla="*/ 2782389 w 7955280"/>
              <a:gd name="connsiteY190" fmla="*/ 5016137 h 7903029"/>
              <a:gd name="connsiteX191" fmla="*/ 2743200 w 7955280"/>
              <a:gd name="connsiteY191" fmla="*/ 5003075 h 7903029"/>
              <a:gd name="connsiteX192" fmla="*/ 2625635 w 7955280"/>
              <a:gd name="connsiteY192" fmla="*/ 5029200 h 7903029"/>
              <a:gd name="connsiteX193" fmla="*/ 2573383 w 7955280"/>
              <a:gd name="connsiteY193" fmla="*/ 5055326 h 7903029"/>
              <a:gd name="connsiteX194" fmla="*/ 2534195 w 7955280"/>
              <a:gd name="connsiteY194" fmla="*/ 5068389 h 7903029"/>
              <a:gd name="connsiteX195" fmla="*/ 2403566 w 7955280"/>
              <a:gd name="connsiteY195" fmla="*/ 5172892 h 7903029"/>
              <a:gd name="connsiteX196" fmla="*/ 2351315 w 7955280"/>
              <a:gd name="connsiteY196" fmla="*/ 5212080 h 7903029"/>
              <a:gd name="connsiteX197" fmla="*/ 2259875 w 7955280"/>
              <a:gd name="connsiteY197" fmla="*/ 5238206 h 7903029"/>
              <a:gd name="connsiteX198" fmla="*/ 2181498 w 7955280"/>
              <a:gd name="connsiteY198" fmla="*/ 5290457 h 7903029"/>
              <a:gd name="connsiteX199" fmla="*/ 2063932 w 7955280"/>
              <a:gd name="connsiteY199" fmla="*/ 5381897 h 7903029"/>
              <a:gd name="connsiteX200" fmla="*/ 1985555 w 7955280"/>
              <a:gd name="connsiteY200" fmla="*/ 5408023 h 7903029"/>
              <a:gd name="connsiteX201" fmla="*/ 1946366 w 7955280"/>
              <a:gd name="connsiteY201" fmla="*/ 5447212 h 7903029"/>
              <a:gd name="connsiteX202" fmla="*/ 1841863 w 7955280"/>
              <a:gd name="connsiteY202" fmla="*/ 5473337 h 7903029"/>
              <a:gd name="connsiteX203" fmla="*/ 1593669 w 7955280"/>
              <a:gd name="connsiteY203" fmla="*/ 5460275 h 7903029"/>
              <a:gd name="connsiteX204" fmla="*/ 1554480 w 7955280"/>
              <a:gd name="connsiteY204" fmla="*/ 5408023 h 7903029"/>
              <a:gd name="connsiteX205" fmla="*/ 1502229 w 7955280"/>
              <a:gd name="connsiteY205" fmla="*/ 5329646 h 7903029"/>
              <a:gd name="connsiteX206" fmla="*/ 1476103 w 7955280"/>
              <a:gd name="connsiteY206" fmla="*/ 5290457 h 7903029"/>
              <a:gd name="connsiteX207" fmla="*/ 1397726 w 7955280"/>
              <a:gd name="connsiteY207" fmla="*/ 5212080 h 7903029"/>
              <a:gd name="connsiteX208" fmla="*/ 1332412 w 7955280"/>
              <a:gd name="connsiteY208" fmla="*/ 5120640 h 7903029"/>
              <a:gd name="connsiteX209" fmla="*/ 1293223 w 7955280"/>
              <a:gd name="connsiteY209" fmla="*/ 5094515 h 7903029"/>
              <a:gd name="connsiteX210" fmla="*/ 1227909 w 7955280"/>
              <a:gd name="connsiteY210" fmla="*/ 5003075 h 7903029"/>
              <a:gd name="connsiteX211" fmla="*/ 1201783 w 7955280"/>
              <a:gd name="connsiteY211" fmla="*/ 4950823 h 7903029"/>
              <a:gd name="connsiteX212" fmla="*/ 1149532 w 7955280"/>
              <a:gd name="connsiteY212" fmla="*/ 4872446 h 7903029"/>
              <a:gd name="connsiteX213" fmla="*/ 1123406 w 7955280"/>
              <a:gd name="connsiteY213" fmla="*/ 4820195 h 7903029"/>
              <a:gd name="connsiteX214" fmla="*/ 1084218 w 7955280"/>
              <a:gd name="connsiteY214" fmla="*/ 4781006 h 7903029"/>
              <a:gd name="connsiteX215" fmla="*/ 1058092 w 7955280"/>
              <a:gd name="connsiteY215" fmla="*/ 4741817 h 7903029"/>
              <a:gd name="connsiteX216" fmla="*/ 1031966 w 7955280"/>
              <a:gd name="connsiteY216" fmla="*/ 4650377 h 7903029"/>
              <a:gd name="connsiteX217" fmla="*/ 1005840 w 7955280"/>
              <a:gd name="connsiteY217" fmla="*/ 4611189 h 7903029"/>
              <a:gd name="connsiteX218" fmla="*/ 992778 w 7955280"/>
              <a:gd name="connsiteY218" fmla="*/ 4572000 h 7903029"/>
              <a:gd name="connsiteX219" fmla="*/ 966652 w 7955280"/>
              <a:gd name="connsiteY219" fmla="*/ 4532812 h 7903029"/>
              <a:gd name="connsiteX220" fmla="*/ 953589 w 7955280"/>
              <a:gd name="connsiteY220" fmla="*/ 4480560 h 7903029"/>
              <a:gd name="connsiteX221" fmla="*/ 901338 w 7955280"/>
              <a:gd name="connsiteY221" fmla="*/ 4336869 h 7903029"/>
              <a:gd name="connsiteX222" fmla="*/ 836023 w 7955280"/>
              <a:gd name="connsiteY222" fmla="*/ 4245429 h 7903029"/>
              <a:gd name="connsiteX223" fmla="*/ 783772 w 7955280"/>
              <a:gd name="connsiteY223" fmla="*/ 4180115 h 7903029"/>
              <a:gd name="connsiteX224" fmla="*/ 770709 w 7955280"/>
              <a:gd name="connsiteY224" fmla="*/ 4140926 h 7903029"/>
              <a:gd name="connsiteX225" fmla="*/ 718458 w 7955280"/>
              <a:gd name="connsiteY225" fmla="*/ 4088675 h 7903029"/>
              <a:gd name="connsiteX226" fmla="*/ 692332 w 7955280"/>
              <a:gd name="connsiteY226" fmla="*/ 4036423 h 7903029"/>
              <a:gd name="connsiteX227" fmla="*/ 627018 w 7955280"/>
              <a:gd name="connsiteY227" fmla="*/ 3958046 h 7903029"/>
              <a:gd name="connsiteX228" fmla="*/ 574766 w 7955280"/>
              <a:gd name="connsiteY228" fmla="*/ 3879669 h 7903029"/>
              <a:gd name="connsiteX229" fmla="*/ 548640 w 7955280"/>
              <a:gd name="connsiteY229" fmla="*/ 3840480 h 7903029"/>
              <a:gd name="connsiteX230" fmla="*/ 509452 w 7955280"/>
              <a:gd name="connsiteY230" fmla="*/ 3814355 h 7903029"/>
              <a:gd name="connsiteX231" fmla="*/ 418012 w 7955280"/>
              <a:gd name="connsiteY231" fmla="*/ 3683726 h 7903029"/>
              <a:gd name="connsiteX232" fmla="*/ 378823 w 7955280"/>
              <a:gd name="connsiteY232" fmla="*/ 3657600 h 7903029"/>
              <a:gd name="connsiteX233" fmla="*/ 352698 w 7955280"/>
              <a:gd name="connsiteY233" fmla="*/ 3618412 h 7903029"/>
              <a:gd name="connsiteX234" fmla="*/ 274320 w 7955280"/>
              <a:gd name="connsiteY234" fmla="*/ 3540035 h 7903029"/>
              <a:gd name="connsiteX235" fmla="*/ 248195 w 7955280"/>
              <a:gd name="connsiteY235" fmla="*/ 3500846 h 7903029"/>
              <a:gd name="connsiteX236" fmla="*/ 169818 w 7955280"/>
              <a:gd name="connsiteY236" fmla="*/ 3448595 h 7903029"/>
              <a:gd name="connsiteX237" fmla="*/ 104503 w 7955280"/>
              <a:gd name="connsiteY237" fmla="*/ 3396343 h 7903029"/>
              <a:gd name="connsiteX238" fmla="*/ 65315 w 7955280"/>
              <a:gd name="connsiteY238" fmla="*/ 3357155 h 7903029"/>
              <a:gd name="connsiteX239" fmla="*/ 0 w 7955280"/>
              <a:gd name="connsiteY239" fmla="*/ 3304903 h 7903029"/>
              <a:gd name="connsiteX0" fmla="*/ 13063 w 7955280"/>
              <a:gd name="connsiteY0" fmla="*/ 3135086 h 7903029"/>
              <a:gd name="connsiteX1" fmla="*/ 182880 w 7955280"/>
              <a:gd name="connsiteY1" fmla="*/ 3161212 h 7903029"/>
              <a:gd name="connsiteX2" fmla="*/ 248195 w 7955280"/>
              <a:gd name="connsiteY2" fmla="*/ 3174275 h 7903029"/>
              <a:gd name="connsiteX3" fmla="*/ 966652 w 7955280"/>
              <a:gd name="connsiteY3" fmla="*/ 3187337 h 7903029"/>
              <a:gd name="connsiteX4" fmla="*/ 1071155 w 7955280"/>
              <a:gd name="connsiteY4" fmla="*/ 3200400 h 7903029"/>
              <a:gd name="connsiteX5" fmla="*/ 1123406 w 7955280"/>
              <a:gd name="connsiteY5" fmla="*/ 3213463 h 7903029"/>
              <a:gd name="connsiteX6" fmla="*/ 1384663 w 7955280"/>
              <a:gd name="connsiteY6" fmla="*/ 3226526 h 7903029"/>
              <a:gd name="connsiteX7" fmla="*/ 1489166 w 7955280"/>
              <a:gd name="connsiteY7" fmla="*/ 3252652 h 7903029"/>
              <a:gd name="connsiteX8" fmla="*/ 1632858 w 7955280"/>
              <a:gd name="connsiteY8" fmla="*/ 3278777 h 7903029"/>
              <a:gd name="connsiteX9" fmla="*/ 1854926 w 7955280"/>
              <a:gd name="connsiteY9" fmla="*/ 3265715 h 7903029"/>
              <a:gd name="connsiteX10" fmla="*/ 1894115 w 7955280"/>
              <a:gd name="connsiteY10" fmla="*/ 3252652 h 7903029"/>
              <a:gd name="connsiteX11" fmla="*/ 2037806 w 7955280"/>
              <a:gd name="connsiteY11" fmla="*/ 3265715 h 7903029"/>
              <a:gd name="connsiteX12" fmla="*/ 2076995 w 7955280"/>
              <a:gd name="connsiteY12" fmla="*/ 3278777 h 7903029"/>
              <a:gd name="connsiteX13" fmla="*/ 2129246 w 7955280"/>
              <a:gd name="connsiteY13" fmla="*/ 3148149 h 7903029"/>
              <a:gd name="connsiteX14" fmla="*/ 2142309 w 7955280"/>
              <a:gd name="connsiteY14" fmla="*/ 2834640 h 7903029"/>
              <a:gd name="connsiteX15" fmla="*/ 2155372 w 7955280"/>
              <a:gd name="connsiteY15" fmla="*/ 2782389 h 7903029"/>
              <a:gd name="connsiteX16" fmla="*/ 2181498 w 7955280"/>
              <a:gd name="connsiteY16" fmla="*/ 2573383 h 7903029"/>
              <a:gd name="connsiteX17" fmla="*/ 2207623 w 7955280"/>
              <a:gd name="connsiteY17" fmla="*/ 2468880 h 7903029"/>
              <a:gd name="connsiteX18" fmla="*/ 2220686 w 7955280"/>
              <a:gd name="connsiteY18" fmla="*/ 2390503 h 7903029"/>
              <a:gd name="connsiteX19" fmla="*/ 2233749 w 7955280"/>
              <a:gd name="connsiteY19" fmla="*/ 2338252 h 7903029"/>
              <a:gd name="connsiteX20" fmla="*/ 2246812 w 7955280"/>
              <a:gd name="connsiteY20" fmla="*/ 2259875 h 7903029"/>
              <a:gd name="connsiteX21" fmla="*/ 2259875 w 7955280"/>
              <a:gd name="connsiteY21" fmla="*/ 2220686 h 7903029"/>
              <a:gd name="connsiteX22" fmla="*/ 2272938 w 7955280"/>
              <a:gd name="connsiteY22" fmla="*/ 2168435 h 7903029"/>
              <a:gd name="connsiteX23" fmla="*/ 2286000 w 7955280"/>
              <a:gd name="connsiteY23" fmla="*/ 2129246 h 7903029"/>
              <a:gd name="connsiteX24" fmla="*/ 2299063 w 7955280"/>
              <a:gd name="connsiteY24" fmla="*/ 2050869 h 7903029"/>
              <a:gd name="connsiteX25" fmla="*/ 2312126 w 7955280"/>
              <a:gd name="connsiteY25" fmla="*/ 1985555 h 7903029"/>
              <a:gd name="connsiteX26" fmla="*/ 2325189 w 7955280"/>
              <a:gd name="connsiteY26" fmla="*/ 1854926 h 7903029"/>
              <a:gd name="connsiteX27" fmla="*/ 2351315 w 7955280"/>
              <a:gd name="connsiteY27" fmla="*/ 1711235 h 7903029"/>
              <a:gd name="connsiteX28" fmla="*/ 2377440 w 7955280"/>
              <a:gd name="connsiteY28" fmla="*/ 1567543 h 7903029"/>
              <a:gd name="connsiteX29" fmla="*/ 2390503 w 7955280"/>
              <a:gd name="connsiteY29" fmla="*/ 1227909 h 7903029"/>
              <a:gd name="connsiteX30" fmla="*/ 2416629 w 7955280"/>
              <a:gd name="connsiteY30" fmla="*/ 1110343 h 7903029"/>
              <a:gd name="connsiteX31" fmla="*/ 2429692 w 7955280"/>
              <a:gd name="connsiteY31" fmla="*/ 1031966 h 7903029"/>
              <a:gd name="connsiteX32" fmla="*/ 2416629 w 7955280"/>
              <a:gd name="connsiteY32" fmla="*/ 901337 h 7903029"/>
              <a:gd name="connsiteX33" fmla="*/ 2403566 w 7955280"/>
              <a:gd name="connsiteY33" fmla="*/ 783772 h 7903029"/>
              <a:gd name="connsiteX34" fmla="*/ 2390503 w 7955280"/>
              <a:gd name="connsiteY34" fmla="*/ 535577 h 7903029"/>
              <a:gd name="connsiteX35" fmla="*/ 2403566 w 7955280"/>
              <a:gd name="connsiteY35" fmla="*/ 235132 h 7903029"/>
              <a:gd name="connsiteX36" fmla="*/ 2416629 w 7955280"/>
              <a:gd name="connsiteY36" fmla="*/ 130629 h 7903029"/>
              <a:gd name="connsiteX37" fmla="*/ 2442755 w 7955280"/>
              <a:gd name="connsiteY37" fmla="*/ 0 h 7903029"/>
              <a:gd name="connsiteX38" fmla="*/ 2521132 w 7955280"/>
              <a:gd name="connsiteY38" fmla="*/ 26126 h 7903029"/>
              <a:gd name="connsiteX39" fmla="*/ 2677886 w 7955280"/>
              <a:gd name="connsiteY39" fmla="*/ 52252 h 7903029"/>
              <a:gd name="connsiteX40" fmla="*/ 2834640 w 7955280"/>
              <a:gd name="connsiteY40" fmla="*/ 91440 h 7903029"/>
              <a:gd name="connsiteX41" fmla="*/ 3487783 w 7955280"/>
              <a:gd name="connsiteY41" fmla="*/ 130629 h 7903029"/>
              <a:gd name="connsiteX42" fmla="*/ 3918858 w 7955280"/>
              <a:gd name="connsiteY42" fmla="*/ 156755 h 7903029"/>
              <a:gd name="connsiteX43" fmla="*/ 4088675 w 7955280"/>
              <a:gd name="connsiteY43" fmla="*/ 182880 h 7903029"/>
              <a:gd name="connsiteX44" fmla="*/ 4140926 w 7955280"/>
              <a:gd name="connsiteY44" fmla="*/ 195943 h 7903029"/>
              <a:gd name="connsiteX45" fmla="*/ 4153989 w 7955280"/>
              <a:gd name="connsiteY45" fmla="*/ 300446 h 7903029"/>
              <a:gd name="connsiteX46" fmla="*/ 4101738 w 7955280"/>
              <a:gd name="connsiteY46" fmla="*/ 927463 h 7903029"/>
              <a:gd name="connsiteX47" fmla="*/ 4088675 w 7955280"/>
              <a:gd name="connsiteY47" fmla="*/ 1606733 h 7903029"/>
              <a:gd name="connsiteX48" fmla="*/ 4480560 w 7955280"/>
              <a:gd name="connsiteY48" fmla="*/ 1672046 h 7903029"/>
              <a:gd name="connsiteX49" fmla="*/ 4585063 w 7955280"/>
              <a:gd name="connsiteY49" fmla="*/ 1711235 h 7903029"/>
              <a:gd name="connsiteX50" fmla="*/ 4650378 w 7955280"/>
              <a:gd name="connsiteY50" fmla="*/ 1737360 h 7903029"/>
              <a:gd name="connsiteX51" fmla="*/ 4728755 w 7955280"/>
              <a:gd name="connsiteY51" fmla="*/ 1763486 h 7903029"/>
              <a:gd name="connsiteX52" fmla="*/ 4767943 w 7955280"/>
              <a:gd name="connsiteY52" fmla="*/ 1789612 h 7903029"/>
              <a:gd name="connsiteX53" fmla="*/ 4807132 w 7955280"/>
              <a:gd name="connsiteY53" fmla="*/ 1802675 h 7903029"/>
              <a:gd name="connsiteX54" fmla="*/ 4937760 w 7955280"/>
              <a:gd name="connsiteY54" fmla="*/ 1841863 h 7903029"/>
              <a:gd name="connsiteX55" fmla="*/ 5029200 w 7955280"/>
              <a:gd name="connsiteY55" fmla="*/ 1881052 h 7903029"/>
              <a:gd name="connsiteX56" fmla="*/ 5081452 w 7955280"/>
              <a:gd name="connsiteY56" fmla="*/ 1907177 h 7903029"/>
              <a:gd name="connsiteX57" fmla="*/ 5120640 w 7955280"/>
              <a:gd name="connsiteY57" fmla="*/ 1920240 h 7903029"/>
              <a:gd name="connsiteX58" fmla="*/ 5212080 w 7955280"/>
              <a:gd name="connsiteY58" fmla="*/ 1959429 h 7903029"/>
              <a:gd name="connsiteX59" fmla="*/ 5251269 w 7955280"/>
              <a:gd name="connsiteY59" fmla="*/ 1985555 h 7903029"/>
              <a:gd name="connsiteX60" fmla="*/ 5290458 w 7955280"/>
              <a:gd name="connsiteY60" fmla="*/ 1998617 h 7903029"/>
              <a:gd name="connsiteX61" fmla="*/ 5721532 w 7955280"/>
              <a:gd name="connsiteY61" fmla="*/ 2011680 h 7903029"/>
              <a:gd name="connsiteX62" fmla="*/ 6165669 w 7955280"/>
              <a:gd name="connsiteY62" fmla="*/ 2011680 h 7903029"/>
              <a:gd name="connsiteX63" fmla="*/ 6609806 w 7955280"/>
              <a:gd name="connsiteY63" fmla="*/ 2024743 h 7903029"/>
              <a:gd name="connsiteX64" fmla="*/ 6753498 w 7955280"/>
              <a:gd name="connsiteY64" fmla="*/ 2050869 h 7903029"/>
              <a:gd name="connsiteX65" fmla="*/ 6884126 w 7955280"/>
              <a:gd name="connsiteY65" fmla="*/ 2076995 h 7903029"/>
              <a:gd name="connsiteX66" fmla="*/ 6962503 w 7955280"/>
              <a:gd name="connsiteY66" fmla="*/ 2103120 h 7903029"/>
              <a:gd name="connsiteX67" fmla="*/ 7001692 w 7955280"/>
              <a:gd name="connsiteY67" fmla="*/ 2116183 h 7903029"/>
              <a:gd name="connsiteX68" fmla="*/ 7080069 w 7955280"/>
              <a:gd name="connsiteY68" fmla="*/ 2155372 h 7903029"/>
              <a:gd name="connsiteX69" fmla="*/ 7119258 w 7955280"/>
              <a:gd name="connsiteY69" fmla="*/ 2181497 h 7903029"/>
              <a:gd name="connsiteX70" fmla="*/ 7158446 w 7955280"/>
              <a:gd name="connsiteY70" fmla="*/ 2194560 h 7903029"/>
              <a:gd name="connsiteX71" fmla="*/ 7197635 w 7955280"/>
              <a:gd name="connsiteY71" fmla="*/ 2220686 h 7903029"/>
              <a:gd name="connsiteX72" fmla="*/ 7276012 w 7955280"/>
              <a:gd name="connsiteY72" fmla="*/ 2233749 h 7903029"/>
              <a:gd name="connsiteX73" fmla="*/ 7341326 w 7955280"/>
              <a:gd name="connsiteY73" fmla="*/ 2286000 h 7903029"/>
              <a:gd name="connsiteX74" fmla="*/ 7393578 w 7955280"/>
              <a:gd name="connsiteY74" fmla="*/ 2299063 h 7903029"/>
              <a:gd name="connsiteX75" fmla="*/ 7432766 w 7955280"/>
              <a:gd name="connsiteY75" fmla="*/ 2325189 h 7903029"/>
              <a:gd name="connsiteX76" fmla="*/ 7458892 w 7955280"/>
              <a:gd name="connsiteY76" fmla="*/ 2364377 h 7903029"/>
              <a:gd name="connsiteX77" fmla="*/ 7524206 w 7955280"/>
              <a:gd name="connsiteY77" fmla="*/ 2377440 h 7903029"/>
              <a:gd name="connsiteX78" fmla="*/ 7641772 w 7955280"/>
              <a:gd name="connsiteY78" fmla="*/ 2429692 h 7903029"/>
              <a:gd name="connsiteX79" fmla="*/ 7680960 w 7955280"/>
              <a:gd name="connsiteY79" fmla="*/ 2586446 h 7903029"/>
              <a:gd name="connsiteX80" fmla="*/ 7707086 w 7955280"/>
              <a:gd name="connsiteY80" fmla="*/ 2782389 h 7903029"/>
              <a:gd name="connsiteX81" fmla="*/ 7733212 w 7955280"/>
              <a:gd name="connsiteY81" fmla="*/ 3331029 h 7903029"/>
              <a:gd name="connsiteX82" fmla="*/ 7759338 w 7955280"/>
              <a:gd name="connsiteY82" fmla="*/ 3448595 h 7903029"/>
              <a:gd name="connsiteX83" fmla="*/ 7785463 w 7955280"/>
              <a:gd name="connsiteY83" fmla="*/ 3683726 h 7903029"/>
              <a:gd name="connsiteX84" fmla="*/ 7811589 w 7955280"/>
              <a:gd name="connsiteY84" fmla="*/ 3814355 h 7903029"/>
              <a:gd name="connsiteX85" fmla="*/ 7824652 w 7955280"/>
              <a:gd name="connsiteY85" fmla="*/ 3866606 h 7903029"/>
              <a:gd name="connsiteX86" fmla="*/ 7850778 w 7955280"/>
              <a:gd name="connsiteY86" fmla="*/ 3905795 h 7903029"/>
              <a:gd name="connsiteX87" fmla="*/ 7863840 w 7955280"/>
              <a:gd name="connsiteY87" fmla="*/ 3971109 h 7903029"/>
              <a:gd name="connsiteX88" fmla="*/ 7889966 w 7955280"/>
              <a:gd name="connsiteY88" fmla="*/ 4023360 h 7903029"/>
              <a:gd name="connsiteX89" fmla="*/ 7903029 w 7955280"/>
              <a:gd name="connsiteY89" fmla="*/ 4127863 h 7903029"/>
              <a:gd name="connsiteX90" fmla="*/ 7929155 w 7955280"/>
              <a:gd name="connsiteY90" fmla="*/ 4271555 h 7903029"/>
              <a:gd name="connsiteX91" fmla="*/ 7942218 w 7955280"/>
              <a:gd name="connsiteY91" fmla="*/ 4532812 h 7903029"/>
              <a:gd name="connsiteX92" fmla="*/ 7955280 w 7955280"/>
              <a:gd name="connsiteY92" fmla="*/ 4572000 h 7903029"/>
              <a:gd name="connsiteX93" fmla="*/ 7942218 w 7955280"/>
              <a:gd name="connsiteY93" fmla="*/ 4859383 h 7903029"/>
              <a:gd name="connsiteX94" fmla="*/ 7916092 w 7955280"/>
              <a:gd name="connsiteY94" fmla="*/ 4990012 h 7903029"/>
              <a:gd name="connsiteX95" fmla="*/ 7811589 w 7955280"/>
              <a:gd name="connsiteY95" fmla="*/ 5055326 h 7903029"/>
              <a:gd name="connsiteX96" fmla="*/ 7772400 w 7955280"/>
              <a:gd name="connsiteY96" fmla="*/ 5081452 h 7903029"/>
              <a:gd name="connsiteX97" fmla="*/ 7654835 w 7955280"/>
              <a:gd name="connsiteY97" fmla="*/ 5107577 h 7903029"/>
              <a:gd name="connsiteX98" fmla="*/ 7563395 w 7955280"/>
              <a:gd name="connsiteY98" fmla="*/ 5146766 h 7903029"/>
              <a:gd name="connsiteX99" fmla="*/ 7458892 w 7955280"/>
              <a:gd name="connsiteY99" fmla="*/ 5185955 h 7903029"/>
              <a:gd name="connsiteX100" fmla="*/ 7354389 w 7955280"/>
              <a:gd name="connsiteY100" fmla="*/ 5264332 h 7903029"/>
              <a:gd name="connsiteX101" fmla="*/ 7315200 w 7955280"/>
              <a:gd name="connsiteY101" fmla="*/ 5303520 h 7903029"/>
              <a:gd name="connsiteX102" fmla="*/ 7276012 w 7955280"/>
              <a:gd name="connsiteY102" fmla="*/ 5316583 h 7903029"/>
              <a:gd name="connsiteX103" fmla="*/ 7236823 w 7955280"/>
              <a:gd name="connsiteY103" fmla="*/ 5342709 h 7903029"/>
              <a:gd name="connsiteX104" fmla="*/ 7197635 w 7955280"/>
              <a:gd name="connsiteY104" fmla="*/ 5381897 h 7903029"/>
              <a:gd name="connsiteX105" fmla="*/ 7145383 w 7955280"/>
              <a:gd name="connsiteY105" fmla="*/ 5394960 h 7903029"/>
              <a:gd name="connsiteX106" fmla="*/ 7053943 w 7955280"/>
              <a:gd name="connsiteY106" fmla="*/ 5460275 h 7903029"/>
              <a:gd name="connsiteX107" fmla="*/ 7001692 w 7955280"/>
              <a:gd name="connsiteY107" fmla="*/ 5486400 h 7903029"/>
              <a:gd name="connsiteX108" fmla="*/ 6975566 w 7955280"/>
              <a:gd name="connsiteY108" fmla="*/ 5525589 h 7903029"/>
              <a:gd name="connsiteX109" fmla="*/ 6923315 w 7955280"/>
              <a:gd name="connsiteY109" fmla="*/ 5551715 h 7903029"/>
              <a:gd name="connsiteX110" fmla="*/ 6858000 w 7955280"/>
              <a:gd name="connsiteY110" fmla="*/ 5590903 h 7903029"/>
              <a:gd name="connsiteX111" fmla="*/ 6753498 w 7955280"/>
              <a:gd name="connsiteY111" fmla="*/ 5643155 h 7903029"/>
              <a:gd name="connsiteX112" fmla="*/ 6740435 w 7955280"/>
              <a:gd name="connsiteY112" fmla="*/ 5682343 h 7903029"/>
              <a:gd name="connsiteX113" fmla="*/ 6701246 w 7955280"/>
              <a:gd name="connsiteY113" fmla="*/ 5695406 h 7903029"/>
              <a:gd name="connsiteX114" fmla="*/ 6622869 w 7955280"/>
              <a:gd name="connsiteY114" fmla="*/ 5747657 h 7903029"/>
              <a:gd name="connsiteX115" fmla="*/ 6439989 w 7955280"/>
              <a:gd name="connsiteY115" fmla="*/ 5839097 h 7903029"/>
              <a:gd name="connsiteX116" fmla="*/ 6348549 w 7955280"/>
              <a:gd name="connsiteY116" fmla="*/ 5865223 h 7903029"/>
              <a:gd name="connsiteX117" fmla="*/ 6270172 w 7955280"/>
              <a:gd name="connsiteY117" fmla="*/ 5917475 h 7903029"/>
              <a:gd name="connsiteX118" fmla="*/ 6126480 w 7955280"/>
              <a:gd name="connsiteY118" fmla="*/ 5956663 h 7903029"/>
              <a:gd name="connsiteX119" fmla="*/ 6113418 w 7955280"/>
              <a:gd name="connsiteY119" fmla="*/ 5995852 h 7903029"/>
              <a:gd name="connsiteX120" fmla="*/ 6074229 w 7955280"/>
              <a:gd name="connsiteY120" fmla="*/ 6021977 h 7903029"/>
              <a:gd name="connsiteX121" fmla="*/ 5995852 w 7955280"/>
              <a:gd name="connsiteY121" fmla="*/ 6087292 h 7903029"/>
              <a:gd name="connsiteX122" fmla="*/ 5904412 w 7955280"/>
              <a:gd name="connsiteY122" fmla="*/ 6204857 h 7903029"/>
              <a:gd name="connsiteX123" fmla="*/ 5878286 w 7955280"/>
              <a:gd name="connsiteY123" fmla="*/ 6244046 h 7903029"/>
              <a:gd name="connsiteX124" fmla="*/ 5865223 w 7955280"/>
              <a:gd name="connsiteY124" fmla="*/ 6283235 h 7903029"/>
              <a:gd name="connsiteX125" fmla="*/ 5812972 w 7955280"/>
              <a:gd name="connsiteY125" fmla="*/ 6322423 h 7903029"/>
              <a:gd name="connsiteX126" fmla="*/ 5799909 w 7955280"/>
              <a:gd name="connsiteY126" fmla="*/ 6361612 h 7903029"/>
              <a:gd name="connsiteX127" fmla="*/ 5734595 w 7955280"/>
              <a:gd name="connsiteY127" fmla="*/ 6413863 h 7903029"/>
              <a:gd name="connsiteX128" fmla="*/ 5695406 w 7955280"/>
              <a:gd name="connsiteY128" fmla="*/ 6453052 h 7903029"/>
              <a:gd name="connsiteX129" fmla="*/ 5682343 w 7955280"/>
              <a:gd name="connsiteY129" fmla="*/ 6531429 h 7903029"/>
              <a:gd name="connsiteX130" fmla="*/ 5656218 w 7955280"/>
              <a:gd name="connsiteY130" fmla="*/ 6609806 h 7903029"/>
              <a:gd name="connsiteX131" fmla="*/ 5643155 w 7955280"/>
              <a:gd name="connsiteY131" fmla="*/ 6688183 h 7903029"/>
              <a:gd name="connsiteX132" fmla="*/ 5617029 w 7955280"/>
              <a:gd name="connsiteY132" fmla="*/ 6792686 h 7903029"/>
              <a:gd name="connsiteX133" fmla="*/ 5603966 w 7955280"/>
              <a:gd name="connsiteY133" fmla="*/ 6975566 h 7903029"/>
              <a:gd name="connsiteX134" fmla="*/ 5590903 w 7955280"/>
              <a:gd name="connsiteY134" fmla="*/ 7040880 h 7903029"/>
              <a:gd name="connsiteX135" fmla="*/ 5577840 w 7955280"/>
              <a:gd name="connsiteY135" fmla="*/ 7223760 h 7903029"/>
              <a:gd name="connsiteX136" fmla="*/ 5590903 w 7955280"/>
              <a:gd name="connsiteY136" fmla="*/ 7733212 h 7903029"/>
              <a:gd name="connsiteX137" fmla="*/ 5551715 w 7955280"/>
              <a:gd name="connsiteY137" fmla="*/ 7863840 h 7903029"/>
              <a:gd name="connsiteX138" fmla="*/ 5512526 w 7955280"/>
              <a:gd name="connsiteY138" fmla="*/ 7876903 h 7903029"/>
              <a:gd name="connsiteX139" fmla="*/ 5460275 w 7955280"/>
              <a:gd name="connsiteY139" fmla="*/ 7889966 h 7903029"/>
              <a:gd name="connsiteX140" fmla="*/ 5212080 w 7955280"/>
              <a:gd name="connsiteY140" fmla="*/ 7903029 h 7903029"/>
              <a:gd name="connsiteX141" fmla="*/ 5120640 w 7955280"/>
              <a:gd name="connsiteY141" fmla="*/ 7863840 h 7903029"/>
              <a:gd name="connsiteX142" fmla="*/ 5081452 w 7955280"/>
              <a:gd name="connsiteY142" fmla="*/ 7785463 h 7903029"/>
              <a:gd name="connsiteX143" fmla="*/ 5003075 w 7955280"/>
              <a:gd name="connsiteY143" fmla="*/ 7733212 h 7903029"/>
              <a:gd name="connsiteX144" fmla="*/ 4963886 w 7955280"/>
              <a:gd name="connsiteY144" fmla="*/ 7694023 h 7903029"/>
              <a:gd name="connsiteX145" fmla="*/ 4911635 w 7955280"/>
              <a:gd name="connsiteY145" fmla="*/ 7667897 h 7903029"/>
              <a:gd name="connsiteX146" fmla="*/ 4794069 w 7955280"/>
              <a:gd name="connsiteY146" fmla="*/ 7576457 h 7903029"/>
              <a:gd name="connsiteX147" fmla="*/ 4728755 w 7955280"/>
              <a:gd name="connsiteY147" fmla="*/ 7563395 h 7903029"/>
              <a:gd name="connsiteX148" fmla="*/ 4689566 w 7955280"/>
              <a:gd name="connsiteY148" fmla="*/ 7537269 h 7903029"/>
              <a:gd name="connsiteX149" fmla="*/ 4650378 w 7955280"/>
              <a:gd name="connsiteY149" fmla="*/ 7524206 h 7903029"/>
              <a:gd name="connsiteX150" fmla="*/ 4611189 w 7955280"/>
              <a:gd name="connsiteY150" fmla="*/ 7485017 h 7903029"/>
              <a:gd name="connsiteX151" fmla="*/ 4558938 w 7955280"/>
              <a:gd name="connsiteY151" fmla="*/ 7471955 h 7903029"/>
              <a:gd name="connsiteX152" fmla="*/ 4519749 w 7955280"/>
              <a:gd name="connsiteY152" fmla="*/ 7458892 h 7903029"/>
              <a:gd name="connsiteX153" fmla="*/ 4467498 w 7955280"/>
              <a:gd name="connsiteY153" fmla="*/ 7432766 h 7903029"/>
              <a:gd name="connsiteX154" fmla="*/ 4376058 w 7955280"/>
              <a:gd name="connsiteY154" fmla="*/ 7406640 h 7903029"/>
              <a:gd name="connsiteX155" fmla="*/ 4336869 w 7955280"/>
              <a:gd name="connsiteY155" fmla="*/ 7393577 h 7903029"/>
              <a:gd name="connsiteX156" fmla="*/ 4297680 w 7955280"/>
              <a:gd name="connsiteY156" fmla="*/ 7354389 h 7903029"/>
              <a:gd name="connsiteX157" fmla="*/ 4258492 w 7955280"/>
              <a:gd name="connsiteY157" fmla="*/ 7302137 h 7903029"/>
              <a:gd name="connsiteX158" fmla="*/ 4232366 w 7955280"/>
              <a:gd name="connsiteY158" fmla="*/ 7262949 h 7903029"/>
              <a:gd name="connsiteX159" fmla="*/ 4140926 w 7955280"/>
              <a:gd name="connsiteY159" fmla="*/ 7145383 h 7903029"/>
              <a:gd name="connsiteX160" fmla="*/ 4127863 w 7955280"/>
              <a:gd name="connsiteY160" fmla="*/ 7106195 h 7903029"/>
              <a:gd name="connsiteX161" fmla="*/ 4075612 w 7955280"/>
              <a:gd name="connsiteY161" fmla="*/ 7027817 h 7903029"/>
              <a:gd name="connsiteX162" fmla="*/ 3997235 w 7955280"/>
              <a:gd name="connsiteY162" fmla="*/ 6884126 h 7903029"/>
              <a:gd name="connsiteX163" fmla="*/ 3971109 w 7955280"/>
              <a:gd name="connsiteY163" fmla="*/ 6844937 h 7903029"/>
              <a:gd name="connsiteX164" fmla="*/ 3944983 w 7955280"/>
              <a:gd name="connsiteY164" fmla="*/ 6727372 h 7903029"/>
              <a:gd name="connsiteX165" fmla="*/ 3905795 w 7955280"/>
              <a:gd name="connsiteY165" fmla="*/ 6662057 h 7903029"/>
              <a:gd name="connsiteX166" fmla="*/ 3879669 w 7955280"/>
              <a:gd name="connsiteY166" fmla="*/ 6609806 h 7903029"/>
              <a:gd name="connsiteX167" fmla="*/ 3840480 w 7955280"/>
              <a:gd name="connsiteY167" fmla="*/ 6557555 h 7903029"/>
              <a:gd name="connsiteX168" fmla="*/ 3788229 w 7955280"/>
              <a:gd name="connsiteY168" fmla="*/ 6466115 h 7903029"/>
              <a:gd name="connsiteX169" fmla="*/ 3749040 w 7955280"/>
              <a:gd name="connsiteY169" fmla="*/ 6335486 h 7903029"/>
              <a:gd name="connsiteX170" fmla="*/ 3696789 w 7955280"/>
              <a:gd name="connsiteY170" fmla="*/ 6217920 h 7903029"/>
              <a:gd name="connsiteX171" fmla="*/ 3657600 w 7955280"/>
              <a:gd name="connsiteY171" fmla="*/ 6126480 h 7903029"/>
              <a:gd name="connsiteX172" fmla="*/ 3605349 w 7955280"/>
              <a:gd name="connsiteY172" fmla="*/ 6008915 h 7903029"/>
              <a:gd name="connsiteX173" fmla="*/ 3566160 w 7955280"/>
              <a:gd name="connsiteY173" fmla="*/ 5917475 h 7903029"/>
              <a:gd name="connsiteX174" fmla="*/ 3553098 w 7955280"/>
              <a:gd name="connsiteY174" fmla="*/ 5878286 h 7903029"/>
              <a:gd name="connsiteX175" fmla="*/ 3526972 w 7955280"/>
              <a:gd name="connsiteY175" fmla="*/ 5826035 h 7903029"/>
              <a:gd name="connsiteX176" fmla="*/ 3461658 w 7955280"/>
              <a:gd name="connsiteY176" fmla="*/ 5669280 h 7903029"/>
              <a:gd name="connsiteX177" fmla="*/ 3461658 w 7955280"/>
              <a:gd name="connsiteY177" fmla="*/ 5669280 h 7903029"/>
              <a:gd name="connsiteX178" fmla="*/ 3448595 w 7955280"/>
              <a:gd name="connsiteY178" fmla="*/ 5630092 h 7903029"/>
              <a:gd name="connsiteX179" fmla="*/ 3422469 w 7955280"/>
              <a:gd name="connsiteY179" fmla="*/ 5538652 h 7903029"/>
              <a:gd name="connsiteX180" fmla="*/ 3396343 w 7955280"/>
              <a:gd name="connsiteY180" fmla="*/ 5486400 h 7903029"/>
              <a:gd name="connsiteX181" fmla="*/ 3383280 w 7955280"/>
              <a:gd name="connsiteY181" fmla="*/ 5434149 h 7903029"/>
              <a:gd name="connsiteX182" fmla="*/ 3357155 w 7955280"/>
              <a:gd name="connsiteY182" fmla="*/ 5381897 h 7903029"/>
              <a:gd name="connsiteX183" fmla="*/ 3331029 w 7955280"/>
              <a:gd name="connsiteY183" fmla="*/ 5303520 h 7903029"/>
              <a:gd name="connsiteX184" fmla="*/ 3252652 w 7955280"/>
              <a:gd name="connsiteY184" fmla="*/ 5225143 h 7903029"/>
              <a:gd name="connsiteX185" fmla="*/ 3239589 w 7955280"/>
              <a:gd name="connsiteY185" fmla="*/ 5185955 h 7903029"/>
              <a:gd name="connsiteX186" fmla="*/ 3161212 w 7955280"/>
              <a:gd name="connsiteY186" fmla="*/ 5120640 h 7903029"/>
              <a:gd name="connsiteX187" fmla="*/ 3056709 w 7955280"/>
              <a:gd name="connsiteY187" fmla="*/ 5068389 h 7903029"/>
              <a:gd name="connsiteX188" fmla="*/ 3017520 w 7955280"/>
              <a:gd name="connsiteY188" fmla="*/ 5042263 h 7903029"/>
              <a:gd name="connsiteX189" fmla="*/ 2782389 w 7955280"/>
              <a:gd name="connsiteY189" fmla="*/ 5016137 h 7903029"/>
              <a:gd name="connsiteX190" fmla="*/ 2743200 w 7955280"/>
              <a:gd name="connsiteY190" fmla="*/ 5003075 h 7903029"/>
              <a:gd name="connsiteX191" fmla="*/ 2625635 w 7955280"/>
              <a:gd name="connsiteY191" fmla="*/ 5029200 h 7903029"/>
              <a:gd name="connsiteX192" fmla="*/ 2573383 w 7955280"/>
              <a:gd name="connsiteY192" fmla="*/ 5055326 h 7903029"/>
              <a:gd name="connsiteX193" fmla="*/ 2534195 w 7955280"/>
              <a:gd name="connsiteY193" fmla="*/ 5068389 h 7903029"/>
              <a:gd name="connsiteX194" fmla="*/ 2403566 w 7955280"/>
              <a:gd name="connsiteY194" fmla="*/ 5172892 h 7903029"/>
              <a:gd name="connsiteX195" fmla="*/ 2351315 w 7955280"/>
              <a:gd name="connsiteY195" fmla="*/ 5212080 h 7903029"/>
              <a:gd name="connsiteX196" fmla="*/ 2259875 w 7955280"/>
              <a:gd name="connsiteY196" fmla="*/ 5238206 h 7903029"/>
              <a:gd name="connsiteX197" fmla="*/ 2181498 w 7955280"/>
              <a:gd name="connsiteY197" fmla="*/ 5290457 h 7903029"/>
              <a:gd name="connsiteX198" fmla="*/ 2063932 w 7955280"/>
              <a:gd name="connsiteY198" fmla="*/ 5381897 h 7903029"/>
              <a:gd name="connsiteX199" fmla="*/ 1985555 w 7955280"/>
              <a:gd name="connsiteY199" fmla="*/ 5408023 h 7903029"/>
              <a:gd name="connsiteX200" fmla="*/ 1946366 w 7955280"/>
              <a:gd name="connsiteY200" fmla="*/ 5447212 h 7903029"/>
              <a:gd name="connsiteX201" fmla="*/ 1841863 w 7955280"/>
              <a:gd name="connsiteY201" fmla="*/ 5473337 h 7903029"/>
              <a:gd name="connsiteX202" fmla="*/ 1593669 w 7955280"/>
              <a:gd name="connsiteY202" fmla="*/ 5460275 h 7903029"/>
              <a:gd name="connsiteX203" fmla="*/ 1554480 w 7955280"/>
              <a:gd name="connsiteY203" fmla="*/ 5408023 h 7903029"/>
              <a:gd name="connsiteX204" fmla="*/ 1502229 w 7955280"/>
              <a:gd name="connsiteY204" fmla="*/ 5329646 h 7903029"/>
              <a:gd name="connsiteX205" fmla="*/ 1476103 w 7955280"/>
              <a:gd name="connsiteY205" fmla="*/ 5290457 h 7903029"/>
              <a:gd name="connsiteX206" fmla="*/ 1397726 w 7955280"/>
              <a:gd name="connsiteY206" fmla="*/ 5212080 h 7903029"/>
              <a:gd name="connsiteX207" fmla="*/ 1332412 w 7955280"/>
              <a:gd name="connsiteY207" fmla="*/ 5120640 h 7903029"/>
              <a:gd name="connsiteX208" fmla="*/ 1293223 w 7955280"/>
              <a:gd name="connsiteY208" fmla="*/ 5094515 h 7903029"/>
              <a:gd name="connsiteX209" fmla="*/ 1227909 w 7955280"/>
              <a:gd name="connsiteY209" fmla="*/ 5003075 h 7903029"/>
              <a:gd name="connsiteX210" fmla="*/ 1201783 w 7955280"/>
              <a:gd name="connsiteY210" fmla="*/ 4950823 h 7903029"/>
              <a:gd name="connsiteX211" fmla="*/ 1149532 w 7955280"/>
              <a:gd name="connsiteY211" fmla="*/ 4872446 h 7903029"/>
              <a:gd name="connsiteX212" fmla="*/ 1123406 w 7955280"/>
              <a:gd name="connsiteY212" fmla="*/ 4820195 h 7903029"/>
              <a:gd name="connsiteX213" fmla="*/ 1084218 w 7955280"/>
              <a:gd name="connsiteY213" fmla="*/ 4781006 h 7903029"/>
              <a:gd name="connsiteX214" fmla="*/ 1058092 w 7955280"/>
              <a:gd name="connsiteY214" fmla="*/ 4741817 h 7903029"/>
              <a:gd name="connsiteX215" fmla="*/ 1031966 w 7955280"/>
              <a:gd name="connsiteY215" fmla="*/ 4650377 h 7903029"/>
              <a:gd name="connsiteX216" fmla="*/ 1005840 w 7955280"/>
              <a:gd name="connsiteY216" fmla="*/ 4611189 h 7903029"/>
              <a:gd name="connsiteX217" fmla="*/ 992778 w 7955280"/>
              <a:gd name="connsiteY217" fmla="*/ 4572000 h 7903029"/>
              <a:gd name="connsiteX218" fmla="*/ 966652 w 7955280"/>
              <a:gd name="connsiteY218" fmla="*/ 4532812 h 7903029"/>
              <a:gd name="connsiteX219" fmla="*/ 953589 w 7955280"/>
              <a:gd name="connsiteY219" fmla="*/ 4480560 h 7903029"/>
              <a:gd name="connsiteX220" fmla="*/ 901338 w 7955280"/>
              <a:gd name="connsiteY220" fmla="*/ 4336869 h 7903029"/>
              <a:gd name="connsiteX221" fmla="*/ 836023 w 7955280"/>
              <a:gd name="connsiteY221" fmla="*/ 4245429 h 7903029"/>
              <a:gd name="connsiteX222" fmla="*/ 783772 w 7955280"/>
              <a:gd name="connsiteY222" fmla="*/ 4180115 h 7903029"/>
              <a:gd name="connsiteX223" fmla="*/ 770709 w 7955280"/>
              <a:gd name="connsiteY223" fmla="*/ 4140926 h 7903029"/>
              <a:gd name="connsiteX224" fmla="*/ 718458 w 7955280"/>
              <a:gd name="connsiteY224" fmla="*/ 4088675 h 7903029"/>
              <a:gd name="connsiteX225" fmla="*/ 692332 w 7955280"/>
              <a:gd name="connsiteY225" fmla="*/ 4036423 h 7903029"/>
              <a:gd name="connsiteX226" fmla="*/ 627018 w 7955280"/>
              <a:gd name="connsiteY226" fmla="*/ 3958046 h 7903029"/>
              <a:gd name="connsiteX227" fmla="*/ 574766 w 7955280"/>
              <a:gd name="connsiteY227" fmla="*/ 3879669 h 7903029"/>
              <a:gd name="connsiteX228" fmla="*/ 548640 w 7955280"/>
              <a:gd name="connsiteY228" fmla="*/ 3840480 h 7903029"/>
              <a:gd name="connsiteX229" fmla="*/ 509452 w 7955280"/>
              <a:gd name="connsiteY229" fmla="*/ 3814355 h 7903029"/>
              <a:gd name="connsiteX230" fmla="*/ 418012 w 7955280"/>
              <a:gd name="connsiteY230" fmla="*/ 3683726 h 7903029"/>
              <a:gd name="connsiteX231" fmla="*/ 378823 w 7955280"/>
              <a:gd name="connsiteY231" fmla="*/ 3657600 h 7903029"/>
              <a:gd name="connsiteX232" fmla="*/ 352698 w 7955280"/>
              <a:gd name="connsiteY232" fmla="*/ 3618412 h 7903029"/>
              <a:gd name="connsiteX233" fmla="*/ 274320 w 7955280"/>
              <a:gd name="connsiteY233" fmla="*/ 3540035 h 7903029"/>
              <a:gd name="connsiteX234" fmla="*/ 248195 w 7955280"/>
              <a:gd name="connsiteY234" fmla="*/ 3500846 h 7903029"/>
              <a:gd name="connsiteX235" fmla="*/ 169818 w 7955280"/>
              <a:gd name="connsiteY235" fmla="*/ 3448595 h 7903029"/>
              <a:gd name="connsiteX236" fmla="*/ 104503 w 7955280"/>
              <a:gd name="connsiteY236" fmla="*/ 3396343 h 7903029"/>
              <a:gd name="connsiteX237" fmla="*/ 65315 w 7955280"/>
              <a:gd name="connsiteY237" fmla="*/ 3357155 h 7903029"/>
              <a:gd name="connsiteX238" fmla="*/ 0 w 7955280"/>
              <a:gd name="connsiteY238" fmla="*/ 3304903 h 790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7955280" h="7903029">
                <a:moveTo>
                  <a:pt x="13063" y="3135086"/>
                </a:moveTo>
                <a:cubicBezTo>
                  <a:pt x="81563" y="3144872"/>
                  <a:pt x="116421" y="3149128"/>
                  <a:pt x="182880" y="3161212"/>
                </a:cubicBezTo>
                <a:cubicBezTo>
                  <a:pt x="204725" y="3165184"/>
                  <a:pt x="226004" y="3173535"/>
                  <a:pt x="248195" y="3174275"/>
                </a:cubicBezTo>
                <a:cubicBezTo>
                  <a:pt x="487587" y="3182255"/>
                  <a:pt x="727166" y="3182983"/>
                  <a:pt x="966652" y="3187337"/>
                </a:cubicBezTo>
                <a:cubicBezTo>
                  <a:pt x="1001486" y="3191691"/>
                  <a:pt x="1036527" y="3194629"/>
                  <a:pt x="1071155" y="3200400"/>
                </a:cubicBezTo>
                <a:cubicBezTo>
                  <a:pt x="1088864" y="3203352"/>
                  <a:pt x="1105515" y="3211972"/>
                  <a:pt x="1123406" y="3213463"/>
                </a:cubicBezTo>
                <a:cubicBezTo>
                  <a:pt x="1210299" y="3220704"/>
                  <a:pt x="1297577" y="3222172"/>
                  <a:pt x="1384663" y="3226526"/>
                </a:cubicBezTo>
                <a:cubicBezTo>
                  <a:pt x="1419497" y="3235235"/>
                  <a:pt x="1453957" y="3245610"/>
                  <a:pt x="1489166" y="3252652"/>
                </a:cubicBezTo>
                <a:cubicBezTo>
                  <a:pt x="1580452" y="3270909"/>
                  <a:pt x="1532580" y="3262065"/>
                  <a:pt x="1632858" y="3278777"/>
                </a:cubicBezTo>
                <a:cubicBezTo>
                  <a:pt x="1706881" y="3274423"/>
                  <a:pt x="1781143" y="3273093"/>
                  <a:pt x="1854926" y="3265715"/>
                </a:cubicBezTo>
                <a:cubicBezTo>
                  <a:pt x="1868627" y="3264345"/>
                  <a:pt x="1880345" y="3252652"/>
                  <a:pt x="1894115" y="3252652"/>
                </a:cubicBezTo>
                <a:cubicBezTo>
                  <a:pt x="1942210" y="3252652"/>
                  <a:pt x="1989909" y="3261361"/>
                  <a:pt x="2037806" y="3265715"/>
                </a:cubicBezTo>
                <a:cubicBezTo>
                  <a:pt x="2050869" y="3270069"/>
                  <a:pt x="2063225" y="3278777"/>
                  <a:pt x="2076995" y="3278777"/>
                </a:cubicBezTo>
                <a:cubicBezTo>
                  <a:pt x="2183284" y="3278777"/>
                  <a:pt x="2140658" y="3250852"/>
                  <a:pt x="2129246" y="3148149"/>
                </a:cubicBezTo>
                <a:cubicBezTo>
                  <a:pt x="2133600" y="3043646"/>
                  <a:pt x="2134857" y="2938968"/>
                  <a:pt x="2142309" y="2834640"/>
                </a:cubicBezTo>
                <a:cubicBezTo>
                  <a:pt x="2143588" y="2816733"/>
                  <a:pt x="2152160" y="2800052"/>
                  <a:pt x="2155372" y="2782389"/>
                </a:cubicBezTo>
                <a:cubicBezTo>
                  <a:pt x="2172511" y="2688128"/>
                  <a:pt x="2166957" y="2675176"/>
                  <a:pt x="2181498" y="2573383"/>
                </a:cubicBezTo>
                <a:cubicBezTo>
                  <a:pt x="2204080" y="2415302"/>
                  <a:pt x="2183309" y="2578291"/>
                  <a:pt x="2207623" y="2468880"/>
                </a:cubicBezTo>
                <a:cubicBezTo>
                  <a:pt x="2213369" y="2443025"/>
                  <a:pt x="2215492" y="2416475"/>
                  <a:pt x="2220686" y="2390503"/>
                </a:cubicBezTo>
                <a:cubicBezTo>
                  <a:pt x="2224207" y="2372899"/>
                  <a:pt x="2230228" y="2355856"/>
                  <a:pt x="2233749" y="2338252"/>
                </a:cubicBezTo>
                <a:cubicBezTo>
                  <a:pt x="2238943" y="2312280"/>
                  <a:pt x="2241066" y="2285730"/>
                  <a:pt x="2246812" y="2259875"/>
                </a:cubicBezTo>
                <a:cubicBezTo>
                  <a:pt x="2249799" y="2246433"/>
                  <a:pt x="2256092" y="2233926"/>
                  <a:pt x="2259875" y="2220686"/>
                </a:cubicBezTo>
                <a:cubicBezTo>
                  <a:pt x="2264807" y="2203424"/>
                  <a:pt x="2268006" y="2185697"/>
                  <a:pt x="2272938" y="2168435"/>
                </a:cubicBezTo>
                <a:cubicBezTo>
                  <a:pt x="2276721" y="2155195"/>
                  <a:pt x="2283013" y="2142688"/>
                  <a:pt x="2286000" y="2129246"/>
                </a:cubicBezTo>
                <a:cubicBezTo>
                  <a:pt x="2291745" y="2103391"/>
                  <a:pt x="2294325" y="2076928"/>
                  <a:pt x="2299063" y="2050869"/>
                </a:cubicBezTo>
                <a:cubicBezTo>
                  <a:pt x="2303035" y="2029025"/>
                  <a:pt x="2307772" y="2007326"/>
                  <a:pt x="2312126" y="1985555"/>
                </a:cubicBezTo>
                <a:cubicBezTo>
                  <a:pt x="2316480" y="1942012"/>
                  <a:pt x="2319761" y="1898348"/>
                  <a:pt x="2325189" y="1854926"/>
                </a:cubicBezTo>
                <a:cubicBezTo>
                  <a:pt x="2336079" y="1767808"/>
                  <a:pt x="2337939" y="1791490"/>
                  <a:pt x="2351315" y="1711235"/>
                </a:cubicBezTo>
                <a:cubicBezTo>
                  <a:pt x="2374720" y="1570810"/>
                  <a:pt x="2352361" y="1667865"/>
                  <a:pt x="2377440" y="1567543"/>
                </a:cubicBezTo>
                <a:cubicBezTo>
                  <a:pt x="2381794" y="1454332"/>
                  <a:pt x="2383209" y="1340969"/>
                  <a:pt x="2390503" y="1227909"/>
                </a:cubicBezTo>
                <a:cubicBezTo>
                  <a:pt x="2392676" y="1194233"/>
                  <a:pt x="2409834" y="1144316"/>
                  <a:pt x="2416629" y="1110343"/>
                </a:cubicBezTo>
                <a:cubicBezTo>
                  <a:pt x="2421823" y="1084371"/>
                  <a:pt x="2425338" y="1058092"/>
                  <a:pt x="2429692" y="1031966"/>
                </a:cubicBezTo>
                <a:cubicBezTo>
                  <a:pt x="2425338" y="988423"/>
                  <a:pt x="2421210" y="944857"/>
                  <a:pt x="2416629" y="901337"/>
                </a:cubicBezTo>
                <a:cubicBezTo>
                  <a:pt x="2412501" y="862124"/>
                  <a:pt x="2406375" y="823101"/>
                  <a:pt x="2403566" y="783772"/>
                </a:cubicBezTo>
                <a:cubicBezTo>
                  <a:pt x="2397663" y="701136"/>
                  <a:pt x="2394857" y="618309"/>
                  <a:pt x="2390503" y="535577"/>
                </a:cubicBezTo>
                <a:cubicBezTo>
                  <a:pt x="2394857" y="435429"/>
                  <a:pt x="2397112" y="335167"/>
                  <a:pt x="2403566" y="235132"/>
                </a:cubicBezTo>
                <a:cubicBezTo>
                  <a:pt x="2405826" y="200099"/>
                  <a:pt x="2411664" y="165382"/>
                  <a:pt x="2416629" y="130629"/>
                </a:cubicBezTo>
                <a:cubicBezTo>
                  <a:pt x="2427305" y="55896"/>
                  <a:pt x="2426887" y="63473"/>
                  <a:pt x="2442755" y="0"/>
                </a:cubicBezTo>
                <a:cubicBezTo>
                  <a:pt x="2468881" y="8709"/>
                  <a:pt x="2493968" y="21599"/>
                  <a:pt x="2521132" y="26126"/>
                </a:cubicBezTo>
                <a:cubicBezTo>
                  <a:pt x="2573383" y="34835"/>
                  <a:pt x="2627632" y="35501"/>
                  <a:pt x="2677886" y="52252"/>
                </a:cubicBezTo>
                <a:cubicBezTo>
                  <a:pt x="2836263" y="105043"/>
                  <a:pt x="2699657" y="78377"/>
                  <a:pt x="2834640" y="91440"/>
                </a:cubicBezTo>
                <a:cubicBezTo>
                  <a:pt x="2969623" y="104503"/>
                  <a:pt x="3307080" y="119743"/>
                  <a:pt x="3487783" y="130629"/>
                </a:cubicBezTo>
                <a:lnTo>
                  <a:pt x="3918858" y="156755"/>
                </a:lnTo>
                <a:cubicBezTo>
                  <a:pt x="3962789" y="163030"/>
                  <a:pt x="4043352" y="173815"/>
                  <a:pt x="4088675" y="182880"/>
                </a:cubicBezTo>
                <a:cubicBezTo>
                  <a:pt x="4106279" y="186401"/>
                  <a:pt x="4123509" y="191589"/>
                  <a:pt x="4140926" y="195943"/>
                </a:cubicBezTo>
                <a:cubicBezTo>
                  <a:pt x="4145280" y="230777"/>
                  <a:pt x="4160520" y="178526"/>
                  <a:pt x="4153989" y="300446"/>
                </a:cubicBezTo>
                <a:cubicBezTo>
                  <a:pt x="4147458" y="422366"/>
                  <a:pt x="4112624" y="709749"/>
                  <a:pt x="4101738" y="927463"/>
                </a:cubicBezTo>
                <a:cubicBezTo>
                  <a:pt x="4090852" y="1145178"/>
                  <a:pt x="4025538" y="1482636"/>
                  <a:pt x="4088675" y="1606733"/>
                </a:cubicBezTo>
                <a:cubicBezTo>
                  <a:pt x="4151812" y="1730830"/>
                  <a:pt x="4434840" y="1656806"/>
                  <a:pt x="4480560" y="1672046"/>
                </a:cubicBezTo>
                <a:cubicBezTo>
                  <a:pt x="4587447" y="1725489"/>
                  <a:pt x="4478355" y="1675666"/>
                  <a:pt x="4585063" y="1711235"/>
                </a:cubicBezTo>
                <a:cubicBezTo>
                  <a:pt x="4607308" y="1718650"/>
                  <a:pt x="4628341" y="1729347"/>
                  <a:pt x="4650378" y="1737360"/>
                </a:cubicBezTo>
                <a:cubicBezTo>
                  <a:pt x="4676259" y="1746771"/>
                  <a:pt x="4728755" y="1763486"/>
                  <a:pt x="4728755" y="1763486"/>
                </a:cubicBezTo>
                <a:cubicBezTo>
                  <a:pt x="4741818" y="1772195"/>
                  <a:pt x="4753901" y="1782591"/>
                  <a:pt x="4767943" y="1789612"/>
                </a:cubicBezTo>
                <a:cubicBezTo>
                  <a:pt x="4780259" y="1795770"/>
                  <a:pt x="4793892" y="1798892"/>
                  <a:pt x="4807132" y="1802675"/>
                </a:cubicBezTo>
                <a:cubicBezTo>
                  <a:pt x="4850890" y="1815177"/>
                  <a:pt x="4896362" y="1821164"/>
                  <a:pt x="4937760" y="1841863"/>
                </a:cubicBezTo>
                <a:cubicBezTo>
                  <a:pt x="5111032" y="1928499"/>
                  <a:pt x="4894674" y="1823399"/>
                  <a:pt x="5029200" y="1881052"/>
                </a:cubicBezTo>
                <a:cubicBezTo>
                  <a:pt x="5047099" y="1888723"/>
                  <a:pt x="5063553" y="1899506"/>
                  <a:pt x="5081452" y="1907177"/>
                </a:cubicBezTo>
                <a:cubicBezTo>
                  <a:pt x="5094108" y="1912601"/>
                  <a:pt x="5108324" y="1914082"/>
                  <a:pt x="5120640" y="1920240"/>
                </a:cubicBezTo>
                <a:cubicBezTo>
                  <a:pt x="5210850" y="1965345"/>
                  <a:pt x="5103336" y="1932243"/>
                  <a:pt x="5212080" y="1959429"/>
                </a:cubicBezTo>
                <a:cubicBezTo>
                  <a:pt x="5225143" y="1968138"/>
                  <a:pt x="5237227" y="1978534"/>
                  <a:pt x="5251269" y="1985555"/>
                </a:cubicBezTo>
                <a:cubicBezTo>
                  <a:pt x="5263585" y="1991713"/>
                  <a:pt x="5276710" y="1997853"/>
                  <a:pt x="5290458" y="1998617"/>
                </a:cubicBezTo>
                <a:cubicBezTo>
                  <a:pt x="5433994" y="2006591"/>
                  <a:pt x="5577841" y="2007326"/>
                  <a:pt x="5721532" y="2011680"/>
                </a:cubicBezTo>
                <a:cubicBezTo>
                  <a:pt x="5922891" y="2051952"/>
                  <a:pt x="5695517" y="2011680"/>
                  <a:pt x="6165669" y="2011680"/>
                </a:cubicBezTo>
                <a:cubicBezTo>
                  <a:pt x="6313779" y="2011680"/>
                  <a:pt x="6461760" y="2020389"/>
                  <a:pt x="6609806" y="2024743"/>
                </a:cubicBezTo>
                <a:cubicBezTo>
                  <a:pt x="6840759" y="2063236"/>
                  <a:pt x="6552669" y="2014354"/>
                  <a:pt x="6753498" y="2050869"/>
                </a:cubicBezTo>
                <a:cubicBezTo>
                  <a:pt x="6813257" y="2061734"/>
                  <a:pt x="6830803" y="2060998"/>
                  <a:pt x="6884126" y="2076995"/>
                </a:cubicBezTo>
                <a:cubicBezTo>
                  <a:pt x="6910503" y="2084908"/>
                  <a:pt x="6936377" y="2094412"/>
                  <a:pt x="6962503" y="2103120"/>
                </a:cubicBezTo>
                <a:lnTo>
                  <a:pt x="7001692" y="2116183"/>
                </a:lnTo>
                <a:cubicBezTo>
                  <a:pt x="7113984" y="2191046"/>
                  <a:pt x="6971917" y="2101297"/>
                  <a:pt x="7080069" y="2155372"/>
                </a:cubicBezTo>
                <a:cubicBezTo>
                  <a:pt x="7094111" y="2162393"/>
                  <a:pt x="7105216" y="2174476"/>
                  <a:pt x="7119258" y="2181497"/>
                </a:cubicBezTo>
                <a:cubicBezTo>
                  <a:pt x="7131574" y="2187655"/>
                  <a:pt x="7146130" y="2188402"/>
                  <a:pt x="7158446" y="2194560"/>
                </a:cubicBezTo>
                <a:cubicBezTo>
                  <a:pt x="7172488" y="2201581"/>
                  <a:pt x="7182741" y="2215721"/>
                  <a:pt x="7197635" y="2220686"/>
                </a:cubicBezTo>
                <a:cubicBezTo>
                  <a:pt x="7222762" y="2229062"/>
                  <a:pt x="7249886" y="2229395"/>
                  <a:pt x="7276012" y="2233749"/>
                </a:cubicBezTo>
                <a:cubicBezTo>
                  <a:pt x="7404128" y="2276456"/>
                  <a:pt x="7223149" y="2207217"/>
                  <a:pt x="7341326" y="2286000"/>
                </a:cubicBezTo>
                <a:cubicBezTo>
                  <a:pt x="7356264" y="2295959"/>
                  <a:pt x="7376161" y="2294709"/>
                  <a:pt x="7393578" y="2299063"/>
                </a:cubicBezTo>
                <a:cubicBezTo>
                  <a:pt x="7406641" y="2307772"/>
                  <a:pt x="7421665" y="2314088"/>
                  <a:pt x="7432766" y="2325189"/>
                </a:cubicBezTo>
                <a:cubicBezTo>
                  <a:pt x="7443867" y="2336290"/>
                  <a:pt x="7445261" y="2356588"/>
                  <a:pt x="7458892" y="2364377"/>
                </a:cubicBezTo>
                <a:cubicBezTo>
                  <a:pt x="7478169" y="2375392"/>
                  <a:pt x="7502786" y="2371598"/>
                  <a:pt x="7524206" y="2377440"/>
                </a:cubicBezTo>
                <a:cubicBezTo>
                  <a:pt x="7603127" y="2398964"/>
                  <a:pt x="7587850" y="2393744"/>
                  <a:pt x="7641772" y="2429692"/>
                </a:cubicBezTo>
                <a:cubicBezTo>
                  <a:pt x="7667130" y="2505766"/>
                  <a:pt x="7672165" y="2507286"/>
                  <a:pt x="7680960" y="2586446"/>
                </a:cubicBezTo>
                <a:cubicBezTo>
                  <a:pt x="7702269" y="2778228"/>
                  <a:pt x="7675577" y="2687863"/>
                  <a:pt x="7707086" y="2782389"/>
                </a:cubicBezTo>
                <a:cubicBezTo>
                  <a:pt x="7744959" y="3047500"/>
                  <a:pt x="7703182" y="2730442"/>
                  <a:pt x="7733212" y="3331029"/>
                </a:cubicBezTo>
                <a:cubicBezTo>
                  <a:pt x="7734248" y="3351757"/>
                  <a:pt x="7753462" y="3425092"/>
                  <a:pt x="7759338" y="3448595"/>
                </a:cubicBezTo>
                <a:cubicBezTo>
                  <a:pt x="7780459" y="3744311"/>
                  <a:pt x="7755585" y="3544299"/>
                  <a:pt x="7785463" y="3683726"/>
                </a:cubicBezTo>
                <a:cubicBezTo>
                  <a:pt x="7794767" y="3727146"/>
                  <a:pt x="7800819" y="3771276"/>
                  <a:pt x="7811589" y="3814355"/>
                </a:cubicBezTo>
                <a:cubicBezTo>
                  <a:pt x="7815943" y="3831772"/>
                  <a:pt x="7817580" y="3850105"/>
                  <a:pt x="7824652" y="3866606"/>
                </a:cubicBezTo>
                <a:cubicBezTo>
                  <a:pt x="7830837" y="3881036"/>
                  <a:pt x="7842069" y="3892732"/>
                  <a:pt x="7850778" y="3905795"/>
                </a:cubicBezTo>
                <a:cubicBezTo>
                  <a:pt x="7855132" y="3927566"/>
                  <a:pt x="7856819" y="3950046"/>
                  <a:pt x="7863840" y="3971109"/>
                </a:cubicBezTo>
                <a:cubicBezTo>
                  <a:pt x="7869998" y="3989583"/>
                  <a:pt x="7885243" y="4004469"/>
                  <a:pt x="7889966" y="4023360"/>
                </a:cubicBezTo>
                <a:cubicBezTo>
                  <a:pt x="7898480" y="4057417"/>
                  <a:pt x="7898064" y="4093110"/>
                  <a:pt x="7903029" y="4127863"/>
                </a:cubicBezTo>
                <a:cubicBezTo>
                  <a:pt x="7911385" y="4186356"/>
                  <a:pt x="7917903" y="4215296"/>
                  <a:pt x="7929155" y="4271555"/>
                </a:cubicBezTo>
                <a:cubicBezTo>
                  <a:pt x="7933509" y="4358641"/>
                  <a:pt x="7934665" y="4445945"/>
                  <a:pt x="7942218" y="4532812"/>
                </a:cubicBezTo>
                <a:cubicBezTo>
                  <a:pt x="7943411" y="4546529"/>
                  <a:pt x="7955280" y="4558231"/>
                  <a:pt x="7955280" y="4572000"/>
                </a:cubicBezTo>
                <a:cubicBezTo>
                  <a:pt x="7955280" y="4667893"/>
                  <a:pt x="7951169" y="4763908"/>
                  <a:pt x="7942218" y="4859383"/>
                </a:cubicBezTo>
                <a:cubicBezTo>
                  <a:pt x="7938073" y="4903594"/>
                  <a:pt x="7951617" y="4963369"/>
                  <a:pt x="7916092" y="4990012"/>
                </a:cubicBezTo>
                <a:cubicBezTo>
                  <a:pt x="7816182" y="5064942"/>
                  <a:pt x="7912005" y="4997945"/>
                  <a:pt x="7811589" y="5055326"/>
                </a:cubicBezTo>
                <a:cubicBezTo>
                  <a:pt x="7797958" y="5063115"/>
                  <a:pt x="7786442" y="5074431"/>
                  <a:pt x="7772400" y="5081452"/>
                </a:cubicBezTo>
                <a:cubicBezTo>
                  <a:pt x="7740241" y="5097532"/>
                  <a:pt x="7684941" y="5102560"/>
                  <a:pt x="7654835" y="5107577"/>
                </a:cubicBezTo>
                <a:cubicBezTo>
                  <a:pt x="7575417" y="5160522"/>
                  <a:pt x="7659798" y="5110615"/>
                  <a:pt x="7563395" y="5146766"/>
                </a:cubicBezTo>
                <a:cubicBezTo>
                  <a:pt x="7426777" y="5197998"/>
                  <a:pt x="7593011" y="5152425"/>
                  <a:pt x="7458892" y="5185955"/>
                </a:cubicBezTo>
                <a:cubicBezTo>
                  <a:pt x="7424058" y="5212081"/>
                  <a:pt x="7385179" y="5233543"/>
                  <a:pt x="7354389" y="5264332"/>
                </a:cubicBezTo>
                <a:cubicBezTo>
                  <a:pt x="7341326" y="5277395"/>
                  <a:pt x="7330571" y="5293273"/>
                  <a:pt x="7315200" y="5303520"/>
                </a:cubicBezTo>
                <a:cubicBezTo>
                  <a:pt x="7303743" y="5311158"/>
                  <a:pt x="7288328" y="5310425"/>
                  <a:pt x="7276012" y="5316583"/>
                </a:cubicBezTo>
                <a:cubicBezTo>
                  <a:pt x="7261970" y="5323604"/>
                  <a:pt x="7248884" y="5332658"/>
                  <a:pt x="7236823" y="5342709"/>
                </a:cubicBezTo>
                <a:cubicBezTo>
                  <a:pt x="7222631" y="5354535"/>
                  <a:pt x="7213674" y="5372732"/>
                  <a:pt x="7197635" y="5381897"/>
                </a:cubicBezTo>
                <a:cubicBezTo>
                  <a:pt x="7182047" y="5390804"/>
                  <a:pt x="7162800" y="5390606"/>
                  <a:pt x="7145383" y="5394960"/>
                </a:cubicBezTo>
                <a:cubicBezTo>
                  <a:pt x="7122951" y="5411784"/>
                  <a:pt x="7080687" y="5444993"/>
                  <a:pt x="7053943" y="5460275"/>
                </a:cubicBezTo>
                <a:cubicBezTo>
                  <a:pt x="7037036" y="5469936"/>
                  <a:pt x="7019109" y="5477692"/>
                  <a:pt x="7001692" y="5486400"/>
                </a:cubicBezTo>
                <a:cubicBezTo>
                  <a:pt x="6992983" y="5499463"/>
                  <a:pt x="6987627" y="5515538"/>
                  <a:pt x="6975566" y="5525589"/>
                </a:cubicBezTo>
                <a:cubicBezTo>
                  <a:pt x="6960607" y="5538055"/>
                  <a:pt x="6940337" y="5542258"/>
                  <a:pt x="6923315" y="5551715"/>
                </a:cubicBezTo>
                <a:cubicBezTo>
                  <a:pt x="6901120" y="5564045"/>
                  <a:pt x="6878312" y="5575669"/>
                  <a:pt x="6858000" y="5590903"/>
                </a:cubicBezTo>
                <a:cubicBezTo>
                  <a:pt x="6778161" y="5650782"/>
                  <a:pt x="6866915" y="5620471"/>
                  <a:pt x="6753498" y="5643155"/>
                </a:cubicBezTo>
                <a:cubicBezTo>
                  <a:pt x="6749144" y="5656218"/>
                  <a:pt x="6750171" y="5672607"/>
                  <a:pt x="6740435" y="5682343"/>
                </a:cubicBezTo>
                <a:cubicBezTo>
                  <a:pt x="6730698" y="5692079"/>
                  <a:pt x="6713283" y="5688719"/>
                  <a:pt x="6701246" y="5695406"/>
                </a:cubicBezTo>
                <a:cubicBezTo>
                  <a:pt x="6673798" y="5710655"/>
                  <a:pt x="6650381" y="5732525"/>
                  <a:pt x="6622869" y="5747657"/>
                </a:cubicBezTo>
                <a:cubicBezTo>
                  <a:pt x="6563150" y="5780502"/>
                  <a:pt x="6506109" y="5822567"/>
                  <a:pt x="6439989" y="5839097"/>
                </a:cubicBezTo>
                <a:cubicBezTo>
                  <a:pt x="6374380" y="5855500"/>
                  <a:pt x="6404770" y="5846483"/>
                  <a:pt x="6348549" y="5865223"/>
                </a:cubicBezTo>
                <a:cubicBezTo>
                  <a:pt x="6322423" y="5882640"/>
                  <a:pt x="6298256" y="5903433"/>
                  <a:pt x="6270172" y="5917475"/>
                </a:cubicBezTo>
                <a:cubicBezTo>
                  <a:pt x="6225979" y="5939571"/>
                  <a:pt x="6174256" y="5947108"/>
                  <a:pt x="6126480" y="5956663"/>
                </a:cubicBezTo>
                <a:cubicBezTo>
                  <a:pt x="6122126" y="5969726"/>
                  <a:pt x="6122020" y="5985100"/>
                  <a:pt x="6113418" y="5995852"/>
                </a:cubicBezTo>
                <a:cubicBezTo>
                  <a:pt x="6103611" y="6008111"/>
                  <a:pt x="6086290" y="6011926"/>
                  <a:pt x="6074229" y="6021977"/>
                </a:cubicBezTo>
                <a:cubicBezTo>
                  <a:pt x="5973636" y="6105803"/>
                  <a:pt x="6093160" y="6022419"/>
                  <a:pt x="5995852" y="6087292"/>
                </a:cubicBezTo>
                <a:cubicBezTo>
                  <a:pt x="5863783" y="6285393"/>
                  <a:pt x="6006733" y="6082071"/>
                  <a:pt x="5904412" y="6204857"/>
                </a:cubicBezTo>
                <a:cubicBezTo>
                  <a:pt x="5894361" y="6216918"/>
                  <a:pt x="5885307" y="6230004"/>
                  <a:pt x="5878286" y="6244046"/>
                </a:cubicBezTo>
                <a:cubicBezTo>
                  <a:pt x="5872128" y="6256362"/>
                  <a:pt x="5874038" y="6272657"/>
                  <a:pt x="5865223" y="6283235"/>
                </a:cubicBezTo>
                <a:cubicBezTo>
                  <a:pt x="5851285" y="6299960"/>
                  <a:pt x="5830389" y="6309360"/>
                  <a:pt x="5812972" y="6322423"/>
                </a:cubicBezTo>
                <a:cubicBezTo>
                  <a:pt x="5808618" y="6335486"/>
                  <a:pt x="5808870" y="6351157"/>
                  <a:pt x="5799909" y="6361612"/>
                </a:cubicBezTo>
                <a:cubicBezTo>
                  <a:pt x="5781764" y="6382781"/>
                  <a:pt x="5755578" y="6395503"/>
                  <a:pt x="5734595" y="6413863"/>
                </a:cubicBezTo>
                <a:cubicBezTo>
                  <a:pt x="5720692" y="6426028"/>
                  <a:pt x="5708469" y="6439989"/>
                  <a:pt x="5695406" y="6453052"/>
                </a:cubicBezTo>
                <a:cubicBezTo>
                  <a:pt x="5691052" y="6479178"/>
                  <a:pt x="5688767" y="6505734"/>
                  <a:pt x="5682343" y="6531429"/>
                </a:cubicBezTo>
                <a:cubicBezTo>
                  <a:pt x="5675664" y="6558146"/>
                  <a:pt x="5660745" y="6582642"/>
                  <a:pt x="5656218" y="6609806"/>
                </a:cubicBezTo>
                <a:cubicBezTo>
                  <a:pt x="5651864" y="6635932"/>
                  <a:pt x="5648705" y="6662285"/>
                  <a:pt x="5643155" y="6688183"/>
                </a:cubicBezTo>
                <a:cubicBezTo>
                  <a:pt x="5635631" y="6723292"/>
                  <a:pt x="5617029" y="6792686"/>
                  <a:pt x="5617029" y="6792686"/>
                </a:cubicBezTo>
                <a:cubicBezTo>
                  <a:pt x="5612675" y="6853646"/>
                  <a:pt x="5610364" y="6914786"/>
                  <a:pt x="5603966" y="6975566"/>
                </a:cubicBezTo>
                <a:cubicBezTo>
                  <a:pt x="5601642" y="6997647"/>
                  <a:pt x="5593227" y="7018799"/>
                  <a:pt x="5590903" y="7040880"/>
                </a:cubicBezTo>
                <a:cubicBezTo>
                  <a:pt x="5584505" y="7101660"/>
                  <a:pt x="5582194" y="7162800"/>
                  <a:pt x="5577840" y="7223760"/>
                </a:cubicBezTo>
                <a:cubicBezTo>
                  <a:pt x="5582194" y="7393577"/>
                  <a:pt x="5597831" y="7563480"/>
                  <a:pt x="5590903" y="7733212"/>
                </a:cubicBezTo>
                <a:cubicBezTo>
                  <a:pt x="5589049" y="7778634"/>
                  <a:pt x="5573484" y="7823931"/>
                  <a:pt x="5551715" y="7863840"/>
                </a:cubicBezTo>
                <a:cubicBezTo>
                  <a:pt x="5545121" y="7875928"/>
                  <a:pt x="5525766" y="7873120"/>
                  <a:pt x="5512526" y="7876903"/>
                </a:cubicBezTo>
                <a:cubicBezTo>
                  <a:pt x="5495264" y="7881835"/>
                  <a:pt x="5478161" y="7888411"/>
                  <a:pt x="5460275" y="7889966"/>
                </a:cubicBezTo>
                <a:cubicBezTo>
                  <a:pt x="5377740" y="7897143"/>
                  <a:pt x="5294812" y="7898675"/>
                  <a:pt x="5212080" y="7903029"/>
                </a:cubicBezTo>
                <a:cubicBezTo>
                  <a:pt x="5180704" y="7895185"/>
                  <a:pt x="5143193" y="7892031"/>
                  <a:pt x="5120640" y="7863840"/>
                </a:cubicBezTo>
                <a:cubicBezTo>
                  <a:pt x="5067837" y="7797836"/>
                  <a:pt x="5154869" y="7849703"/>
                  <a:pt x="5081452" y="7785463"/>
                </a:cubicBezTo>
                <a:cubicBezTo>
                  <a:pt x="5057822" y="7764787"/>
                  <a:pt x="5025278" y="7755415"/>
                  <a:pt x="5003075" y="7733212"/>
                </a:cubicBezTo>
                <a:cubicBezTo>
                  <a:pt x="4990012" y="7720149"/>
                  <a:pt x="4978919" y="7704761"/>
                  <a:pt x="4963886" y="7694023"/>
                </a:cubicBezTo>
                <a:cubicBezTo>
                  <a:pt x="4948040" y="7682705"/>
                  <a:pt x="4926841" y="7680062"/>
                  <a:pt x="4911635" y="7667897"/>
                </a:cubicBezTo>
                <a:cubicBezTo>
                  <a:pt x="4821666" y="7595921"/>
                  <a:pt x="4869001" y="7595189"/>
                  <a:pt x="4794069" y="7576457"/>
                </a:cubicBezTo>
                <a:cubicBezTo>
                  <a:pt x="4772529" y="7571072"/>
                  <a:pt x="4750526" y="7567749"/>
                  <a:pt x="4728755" y="7563395"/>
                </a:cubicBezTo>
                <a:cubicBezTo>
                  <a:pt x="4715692" y="7554686"/>
                  <a:pt x="4703608" y="7544290"/>
                  <a:pt x="4689566" y="7537269"/>
                </a:cubicBezTo>
                <a:cubicBezTo>
                  <a:pt x="4677250" y="7531111"/>
                  <a:pt x="4661835" y="7531844"/>
                  <a:pt x="4650378" y="7524206"/>
                </a:cubicBezTo>
                <a:cubicBezTo>
                  <a:pt x="4635007" y="7513958"/>
                  <a:pt x="4627229" y="7494183"/>
                  <a:pt x="4611189" y="7485017"/>
                </a:cubicBezTo>
                <a:cubicBezTo>
                  <a:pt x="4595601" y="7476110"/>
                  <a:pt x="4576200" y="7476887"/>
                  <a:pt x="4558938" y="7471955"/>
                </a:cubicBezTo>
                <a:cubicBezTo>
                  <a:pt x="4545698" y="7468172"/>
                  <a:pt x="4532405" y="7464316"/>
                  <a:pt x="4519749" y="7458892"/>
                </a:cubicBezTo>
                <a:cubicBezTo>
                  <a:pt x="4501851" y="7451221"/>
                  <a:pt x="4485396" y="7440437"/>
                  <a:pt x="4467498" y="7432766"/>
                </a:cubicBezTo>
                <a:cubicBezTo>
                  <a:pt x="4436180" y="7419344"/>
                  <a:pt x="4409199" y="7416109"/>
                  <a:pt x="4376058" y="7406640"/>
                </a:cubicBezTo>
                <a:cubicBezTo>
                  <a:pt x="4362818" y="7402857"/>
                  <a:pt x="4349932" y="7397931"/>
                  <a:pt x="4336869" y="7393577"/>
                </a:cubicBezTo>
                <a:cubicBezTo>
                  <a:pt x="4323806" y="7380514"/>
                  <a:pt x="4309702" y="7368415"/>
                  <a:pt x="4297680" y="7354389"/>
                </a:cubicBezTo>
                <a:cubicBezTo>
                  <a:pt x="4283511" y="7337859"/>
                  <a:pt x="4271146" y="7319853"/>
                  <a:pt x="4258492" y="7302137"/>
                </a:cubicBezTo>
                <a:cubicBezTo>
                  <a:pt x="4249367" y="7289362"/>
                  <a:pt x="4242417" y="7275010"/>
                  <a:pt x="4232366" y="7262949"/>
                </a:cubicBezTo>
                <a:cubicBezTo>
                  <a:pt x="4194798" y="7217867"/>
                  <a:pt x="4162935" y="7211409"/>
                  <a:pt x="4140926" y="7145383"/>
                </a:cubicBezTo>
                <a:cubicBezTo>
                  <a:pt x="4136572" y="7132320"/>
                  <a:pt x="4134550" y="7118232"/>
                  <a:pt x="4127863" y="7106195"/>
                </a:cubicBezTo>
                <a:cubicBezTo>
                  <a:pt x="4112614" y="7078747"/>
                  <a:pt x="4087274" y="7056971"/>
                  <a:pt x="4075612" y="7027817"/>
                </a:cubicBezTo>
                <a:cubicBezTo>
                  <a:pt x="4037825" y="6933350"/>
                  <a:pt x="4062493" y="6982013"/>
                  <a:pt x="3997235" y="6884126"/>
                </a:cubicBezTo>
                <a:lnTo>
                  <a:pt x="3971109" y="6844937"/>
                </a:lnTo>
                <a:cubicBezTo>
                  <a:pt x="3966091" y="6814831"/>
                  <a:pt x="3961062" y="6759531"/>
                  <a:pt x="3944983" y="6727372"/>
                </a:cubicBezTo>
                <a:cubicBezTo>
                  <a:pt x="3933628" y="6704663"/>
                  <a:pt x="3918125" y="6684252"/>
                  <a:pt x="3905795" y="6662057"/>
                </a:cubicBezTo>
                <a:cubicBezTo>
                  <a:pt x="3896338" y="6645035"/>
                  <a:pt x="3889990" y="6626319"/>
                  <a:pt x="3879669" y="6609806"/>
                </a:cubicBezTo>
                <a:cubicBezTo>
                  <a:pt x="3868130" y="6591344"/>
                  <a:pt x="3853134" y="6575271"/>
                  <a:pt x="3840480" y="6557555"/>
                </a:cubicBezTo>
                <a:cubicBezTo>
                  <a:pt x="3817057" y="6524763"/>
                  <a:pt x="3804627" y="6504377"/>
                  <a:pt x="3788229" y="6466115"/>
                </a:cubicBezTo>
                <a:cubicBezTo>
                  <a:pt x="3770197" y="6424041"/>
                  <a:pt x="3767071" y="6377560"/>
                  <a:pt x="3749040" y="6335486"/>
                </a:cubicBezTo>
                <a:cubicBezTo>
                  <a:pt x="3714898" y="6255821"/>
                  <a:pt x="3727173" y="6309070"/>
                  <a:pt x="3696789" y="6217920"/>
                </a:cubicBezTo>
                <a:cubicBezTo>
                  <a:pt x="3668671" y="6133568"/>
                  <a:pt x="3703520" y="6195360"/>
                  <a:pt x="3657600" y="6126480"/>
                </a:cubicBezTo>
                <a:cubicBezTo>
                  <a:pt x="3626510" y="6033209"/>
                  <a:pt x="3646751" y="6071016"/>
                  <a:pt x="3605349" y="6008915"/>
                </a:cubicBezTo>
                <a:cubicBezTo>
                  <a:pt x="3574711" y="5917000"/>
                  <a:pt x="3614590" y="6030481"/>
                  <a:pt x="3566160" y="5917475"/>
                </a:cubicBezTo>
                <a:cubicBezTo>
                  <a:pt x="3560736" y="5904819"/>
                  <a:pt x="3558522" y="5890942"/>
                  <a:pt x="3553098" y="5878286"/>
                </a:cubicBezTo>
                <a:cubicBezTo>
                  <a:pt x="3545427" y="5860388"/>
                  <a:pt x="3535681" y="5843452"/>
                  <a:pt x="3526972" y="5826035"/>
                </a:cubicBezTo>
                <a:cubicBezTo>
                  <a:pt x="3508747" y="5716685"/>
                  <a:pt x="3528601" y="5769695"/>
                  <a:pt x="3461658" y="5669280"/>
                </a:cubicBezTo>
                <a:lnTo>
                  <a:pt x="3461658" y="5669280"/>
                </a:lnTo>
                <a:cubicBezTo>
                  <a:pt x="3457304" y="5656217"/>
                  <a:pt x="3452378" y="5643331"/>
                  <a:pt x="3448595" y="5630092"/>
                </a:cubicBezTo>
                <a:cubicBezTo>
                  <a:pt x="3439124" y="5596945"/>
                  <a:pt x="3435893" y="5569975"/>
                  <a:pt x="3422469" y="5538652"/>
                </a:cubicBezTo>
                <a:cubicBezTo>
                  <a:pt x="3414798" y="5520753"/>
                  <a:pt x="3403181" y="5504633"/>
                  <a:pt x="3396343" y="5486400"/>
                </a:cubicBezTo>
                <a:cubicBezTo>
                  <a:pt x="3390039" y="5469590"/>
                  <a:pt x="3389584" y="5450959"/>
                  <a:pt x="3383280" y="5434149"/>
                </a:cubicBezTo>
                <a:cubicBezTo>
                  <a:pt x="3376443" y="5415916"/>
                  <a:pt x="3364387" y="5399977"/>
                  <a:pt x="3357155" y="5381897"/>
                </a:cubicBezTo>
                <a:cubicBezTo>
                  <a:pt x="3346927" y="5356328"/>
                  <a:pt x="3350502" y="5322993"/>
                  <a:pt x="3331029" y="5303520"/>
                </a:cubicBezTo>
                <a:lnTo>
                  <a:pt x="3252652" y="5225143"/>
                </a:lnTo>
                <a:cubicBezTo>
                  <a:pt x="3248298" y="5212080"/>
                  <a:pt x="3247227" y="5197412"/>
                  <a:pt x="3239589" y="5185955"/>
                </a:cubicBezTo>
                <a:cubicBezTo>
                  <a:pt x="3217412" y="5152689"/>
                  <a:pt x="3191880" y="5142546"/>
                  <a:pt x="3161212" y="5120640"/>
                </a:cubicBezTo>
                <a:cubicBezTo>
                  <a:pt x="3089475" y="5069400"/>
                  <a:pt x="3134305" y="5087788"/>
                  <a:pt x="3056709" y="5068389"/>
                </a:cubicBezTo>
                <a:cubicBezTo>
                  <a:pt x="3043646" y="5059680"/>
                  <a:pt x="3031562" y="5049284"/>
                  <a:pt x="3017520" y="5042263"/>
                </a:cubicBezTo>
                <a:cubicBezTo>
                  <a:pt x="2955188" y="5011097"/>
                  <a:pt x="2806874" y="5017769"/>
                  <a:pt x="2782389" y="5016137"/>
                </a:cubicBezTo>
                <a:cubicBezTo>
                  <a:pt x="2769326" y="5011783"/>
                  <a:pt x="2756922" y="5001931"/>
                  <a:pt x="2743200" y="5003075"/>
                </a:cubicBezTo>
                <a:cubicBezTo>
                  <a:pt x="2703194" y="5006409"/>
                  <a:pt x="2664004" y="5017394"/>
                  <a:pt x="2625635" y="5029200"/>
                </a:cubicBezTo>
                <a:cubicBezTo>
                  <a:pt x="2607023" y="5034927"/>
                  <a:pt x="2591282" y="5047655"/>
                  <a:pt x="2573383" y="5055326"/>
                </a:cubicBezTo>
                <a:cubicBezTo>
                  <a:pt x="2560727" y="5060750"/>
                  <a:pt x="2547258" y="5064035"/>
                  <a:pt x="2534195" y="5068389"/>
                </a:cubicBezTo>
                <a:cubicBezTo>
                  <a:pt x="2433018" y="5169566"/>
                  <a:pt x="2483648" y="5146198"/>
                  <a:pt x="2403566" y="5172892"/>
                </a:cubicBezTo>
                <a:cubicBezTo>
                  <a:pt x="2386149" y="5185955"/>
                  <a:pt x="2370218" y="5201279"/>
                  <a:pt x="2351315" y="5212080"/>
                </a:cubicBezTo>
                <a:cubicBezTo>
                  <a:pt x="2336740" y="5220409"/>
                  <a:pt x="2271186" y="5235378"/>
                  <a:pt x="2259875" y="5238206"/>
                </a:cubicBezTo>
                <a:cubicBezTo>
                  <a:pt x="2233749" y="5255623"/>
                  <a:pt x="2206017" y="5270842"/>
                  <a:pt x="2181498" y="5290457"/>
                </a:cubicBezTo>
                <a:cubicBezTo>
                  <a:pt x="2105954" y="5350892"/>
                  <a:pt x="2155871" y="5340107"/>
                  <a:pt x="2063932" y="5381897"/>
                </a:cubicBezTo>
                <a:cubicBezTo>
                  <a:pt x="2038861" y="5393293"/>
                  <a:pt x="1985555" y="5408023"/>
                  <a:pt x="1985555" y="5408023"/>
                </a:cubicBezTo>
                <a:cubicBezTo>
                  <a:pt x="1972492" y="5421086"/>
                  <a:pt x="1963184" y="5439568"/>
                  <a:pt x="1946366" y="5447212"/>
                </a:cubicBezTo>
                <a:cubicBezTo>
                  <a:pt x="1913678" y="5462070"/>
                  <a:pt x="1841863" y="5473337"/>
                  <a:pt x="1841863" y="5473337"/>
                </a:cubicBezTo>
                <a:cubicBezTo>
                  <a:pt x="1759132" y="5468983"/>
                  <a:pt x="1674455" y="5478635"/>
                  <a:pt x="1593669" y="5460275"/>
                </a:cubicBezTo>
                <a:cubicBezTo>
                  <a:pt x="1572439" y="5455450"/>
                  <a:pt x="1566965" y="5425859"/>
                  <a:pt x="1554480" y="5408023"/>
                </a:cubicBezTo>
                <a:cubicBezTo>
                  <a:pt x="1536474" y="5382300"/>
                  <a:pt x="1519646" y="5355772"/>
                  <a:pt x="1502229" y="5329646"/>
                </a:cubicBezTo>
                <a:cubicBezTo>
                  <a:pt x="1493520" y="5316583"/>
                  <a:pt x="1487204" y="5301558"/>
                  <a:pt x="1476103" y="5290457"/>
                </a:cubicBezTo>
                <a:cubicBezTo>
                  <a:pt x="1449977" y="5264331"/>
                  <a:pt x="1418221" y="5242822"/>
                  <a:pt x="1397726" y="5212080"/>
                </a:cubicBezTo>
                <a:cubicBezTo>
                  <a:pt x="1382895" y="5189834"/>
                  <a:pt x="1348609" y="5136837"/>
                  <a:pt x="1332412" y="5120640"/>
                </a:cubicBezTo>
                <a:cubicBezTo>
                  <a:pt x="1321311" y="5109539"/>
                  <a:pt x="1306286" y="5103223"/>
                  <a:pt x="1293223" y="5094515"/>
                </a:cubicBezTo>
                <a:cubicBezTo>
                  <a:pt x="1276409" y="5072096"/>
                  <a:pt x="1243185" y="5029809"/>
                  <a:pt x="1227909" y="5003075"/>
                </a:cubicBezTo>
                <a:cubicBezTo>
                  <a:pt x="1218248" y="4986168"/>
                  <a:pt x="1211802" y="4967521"/>
                  <a:pt x="1201783" y="4950823"/>
                </a:cubicBezTo>
                <a:cubicBezTo>
                  <a:pt x="1185628" y="4923898"/>
                  <a:pt x="1163574" y="4900530"/>
                  <a:pt x="1149532" y="4872446"/>
                </a:cubicBezTo>
                <a:cubicBezTo>
                  <a:pt x="1140823" y="4855029"/>
                  <a:pt x="1134724" y="4836041"/>
                  <a:pt x="1123406" y="4820195"/>
                </a:cubicBezTo>
                <a:cubicBezTo>
                  <a:pt x="1112668" y="4805162"/>
                  <a:pt x="1096044" y="4795198"/>
                  <a:pt x="1084218" y="4781006"/>
                </a:cubicBezTo>
                <a:cubicBezTo>
                  <a:pt x="1074167" y="4768945"/>
                  <a:pt x="1066801" y="4754880"/>
                  <a:pt x="1058092" y="4741817"/>
                </a:cubicBezTo>
                <a:cubicBezTo>
                  <a:pt x="1053907" y="4725077"/>
                  <a:pt x="1041336" y="4669116"/>
                  <a:pt x="1031966" y="4650377"/>
                </a:cubicBezTo>
                <a:cubicBezTo>
                  <a:pt x="1024945" y="4636335"/>
                  <a:pt x="1014549" y="4624252"/>
                  <a:pt x="1005840" y="4611189"/>
                </a:cubicBezTo>
                <a:cubicBezTo>
                  <a:pt x="1001486" y="4598126"/>
                  <a:pt x="998936" y="4584316"/>
                  <a:pt x="992778" y="4572000"/>
                </a:cubicBezTo>
                <a:cubicBezTo>
                  <a:pt x="985757" y="4557958"/>
                  <a:pt x="972836" y="4547242"/>
                  <a:pt x="966652" y="4532812"/>
                </a:cubicBezTo>
                <a:cubicBezTo>
                  <a:pt x="959580" y="4516310"/>
                  <a:pt x="958748" y="4497756"/>
                  <a:pt x="953589" y="4480560"/>
                </a:cubicBezTo>
                <a:cubicBezTo>
                  <a:pt x="944446" y="4450083"/>
                  <a:pt x="916917" y="4368026"/>
                  <a:pt x="901338" y="4336869"/>
                </a:cubicBezTo>
                <a:cubicBezTo>
                  <a:pt x="891787" y="4317766"/>
                  <a:pt x="844901" y="4257265"/>
                  <a:pt x="836023" y="4245429"/>
                </a:cubicBezTo>
                <a:cubicBezTo>
                  <a:pt x="803188" y="4146925"/>
                  <a:pt x="851299" y="4264524"/>
                  <a:pt x="783772" y="4180115"/>
                </a:cubicBezTo>
                <a:cubicBezTo>
                  <a:pt x="775170" y="4169363"/>
                  <a:pt x="778712" y="4152131"/>
                  <a:pt x="770709" y="4140926"/>
                </a:cubicBezTo>
                <a:cubicBezTo>
                  <a:pt x="756392" y="4120883"/>
                  <a:pt x="733237" y="4108380"/>
                  <a:pt x="718458" y="4088675"/>
                </a:cubicBezTo>
                <a:cubicBezTo>
                  <a:pt x="706774" y="4073096"/>
                  <a:pt x="701993" y="4053330"/>
                  <a:pt x="692332" y="4036423"/>
                </a:cubicBezTo>
                <a:cubicBezTo>
                  <a:pt x="649248" y="3961026"/>
                  <a:pt x="685204" y="4032857"/>
                  <a:pt x="627018" y="3958046"/>
                </a:cubicBezTo>
                <a:cubicBezTo>
                  <a:pt x="607741" y="3933261"/>
                  <a:pt x="592183" y="3905795"/>
                  <a:pt x="574766" y="3879669"/>
                </a:cubicBezTo>
                <a:cubicBezTo>
                  <a:pt x="566057" y="3866606"/>
                  <a:pt x="561703" y="3849189"/>
                  <a:pt x="548640" y="3840480"/>
                </a:cubicBezTo>
                <a:lnTo>
                  <a:pt x="509452" y="3814355"/>
                </a:lnTo>
                <a:cubicBezTo>
                  <a:pt x="500919" y="3801555"/>
                  <a:pt x="437354" y="3703068"/>
                  <a:pt x="418012" y="3683726"/>
                </a:cubicBezTo>
                <a:cubicBezTo>
                  <a:pt x="406911" y="3672625"/>
                  <a:pt x="391886" y="3666309"/>
                  <a:pt x="378823" y="3657600"/>
                </a:cubicBezTo>
                <a:cubicBezTo>
                  <a:pt x="370115" y="3644537"/>
                  <a:pt x="363128" y="3630146"/>
                  <a:pt x="352698" y="3618412"/>
                </a:cubicBezTo>
                <a:cubicBezTo>
                  <a:pt x="328151" y="3590797"/>
                  <a:pt x="294814" y="3570778"/>
                  <a:pt x="274320" y="3540035"/>
                </a:cubicBezTo>
                <a:cubicBezTo>
                  <a:pt x="265612" y="3526972"/>
                  <a:pt x="260010" y="3511184"/>
                  <a:pt x="248195" y="3500846"/>
                </a:cubicBezTo>
                <a:cubicBezTo>
                  <a:pt x="224565" y="3480169"/>
                  <a:pt x="194337" y="3468210"/>
                  <a:pt x="169818" y="3448595"/>
                </a:cubicBezTo>
                <a:cubicBezTo>
                  <a:pt x="148046" y="3431178"/>
                  <a:pt x="125486" y="3414703"/>
                  <a:pt x="104503" y="3396343"/>
                </a:cubicBezTo>
                <a:cubicBezTo>
                  <a:pt x="90600" y="3384178"/>
                  <a:pt x="79507" y="3368981"/>
                  <a:pt x="65315" y="3357155"/>
                </a:cubicBezTo>
                <a:cubicBezTo>
                  <a:pt x="-33557" y="3274762"/>
                  <a:pt x="76008" y="3380911"/>
                  <a:pt x="0" y="3304903"/>
                </a:cubicBezTo>
              </a:path>
            </a:pathLst>
          </a:custGeom>
          <a:noFill/>
          <a:ln w="152400">
            <a:solidFill>
              <a:srgbClr val="FF0000">
                <a:alpha val="4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8520" y="914400"/>
            <a:ext cx="18421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High</a:t>
            </a:r>
          </a:p>
          <a:p>
            <a:pPr algn="ctr"/>
            <a:r>
              <a:rPr lang="en-US" sz="4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Plains</a:t>
            </a:r>
            <a:endParaRPr lang="en-US" sz="44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7666" y="2667000"/>
            <a:ext cx="29332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Metroplex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8216" y="4038600"/>
            <a:ext cx="1968551" cy="913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Hill</a:t>
            </a:r>
          </a:p>
          <a:p>
            <a:pPr algn="ctr">
              <a:lnSpc>
                <a:spcPts val="3200"/>
              </a:lnSpc>
            </a:pP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Country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1742" y="5043409"/>
            <a:ext cx="2499339" cy="6260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en-US" sz="4400" b="1" cap="none" spc="0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Houston</a:t>
            </a:r>
            <a:endParaRPr lang="en-US" sz="4400" b="1" cap="none" spc="0" dirty="0">
              <a:ln w="1143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7844" y="6019800"/>
            <a:ext cx="4088876" cy="6052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890000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 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 X    M  E  X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3010" y="3717751"/>
            <a:ext cx="1653978" cy="913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36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Piney</a:t>
            </a:r>
          </a:p>
          <a:p>
            <a:pPr algn="ctr">
              <a:lnSpc>
                <a:spcPts val="3200"/>
              </a:lnSpc>
            </a:pP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Woods</a:t>
            </a:r>
            <a:endParaRPr lang="en-US" sz="36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6767" y="4841825"/>
            <a:ext cx="803425" cy="720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en-US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9313" y="278674"/>
            <a:ext cx="4294888" cy="19311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“The Cultures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of Texas”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(one person’s idea)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4100"/>
            <a:ext cx="6781800" cy="78231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2270" y="4419600"/>
            <a:ext cx="5959930" cy="3657600"/>
          </a:xfrm>
          <a:prstGeom prst="roundRect">
            <a:avLst/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say there can be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notably different cultures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a large state like Texas,</a:t>
            </a:r>
          </a:p>
          <a:p>
            <a:pPr algn="ctr"/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even a medium-sized state like Michigan)</a:t>
            </a:r>
          </a:p>
          <a:p>
            <a:pPr algn="ctr"/>
            <a:endParaRPr lang="en-US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isn’t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absurd to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 of Africa”?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705600" y="190500"/>
            <a:ext cx="3429000" cy="1676400"/>
          </a:xfrm>
          <a:prstGeom prst="wedgeRoundRectCallout">
            <a:avLst>
              <a:gd name="adj1" fmla="val -80619"/>
              <a:gd name="adj2" fmla="val 42761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Texas,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right size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latitude.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ular Callout 28"/>
          <p:cNvSpPr/>
          <p:nvPr/>
        </p:nvSpPr>
        <p:spPr>
          <a:xfrm>
            <a:off x="7315201" y="2743200"/>
            <a:ext cx="3505200" cy="5181600"/>
          </a:xfrm>
          <a:prstGeom prst="wedgeRoundRectCallout">
            <a:avLst>
              <a:gd name="adj1" fmla="val -50258"/>
              <a:gd name="adj2" fmla="val 22829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cultural ideas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camel riding,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millet growing,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cutting,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house-building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(wood or stone?),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fire-setting,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 raising,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empire building)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their roots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environments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different places.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870960" cy="4465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"/>
            <a:ext cx="2903220" cy="3348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800600"/>
            <a:ext cx="2903220" cy="3348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66210"/>
            <a:ext cx="2903220" cy="334899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858000" y="133350"/>
            <a:ext cx="3200400" cy="1390650"/>
          </a:xfrm>
          <a:prstGeom prst="wedgeRoundRectCallout">
            <a:avLst>
              <a:gd name="adj1" fmla="val -50258"/>
              <a:gd name="adj2" fmla="val 22829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maps came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clickable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mini-atlas of Africa.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97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2514600"/>
            <a:ext cx="5334000" cy="2286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“Memorizing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what people resort to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they do not understand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they are trying to learn.”</a:t>
            </a:r>
          </a:p>
        </p:txBody>
      </p:sp>
    </p:spTree>
    <p:extLst>
      <p:ext uri="{BB962C8B-B14F-4D97-AF65-F5344CB8AC3E}">
        <p14:creationId xmlns:p14="http://schemas.microsoft.com/office/powerpoint/2010/main" val="39074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9537192" cy="596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3886200"/>
            <a:ext cx="74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Viner Hand ITC" panose="03070502030502020203" pitchFamily="66" charset="0"/>
              </a:rPr>
              <a:t>0-5</a:t>
            </a:r>
            <a:endParaRPr lang="en-US" sz="3200" dirty="0">
              <a:solidFill>
                <a:srgbClr val="002060"/>
              </a:solidFill>
              <a:latin typeface="Viner Hand ITC" panose="0307050203050202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696973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Viner Hand ITC" panose="03070502030502020203" pitchFamily="66" charset="0"/>
              </a:rPr>
              <a:t>trees</a:t>
            </a:r>
            <a:endParaRPr lang="en-US" sz="3200" dirty="0">
              <a:solidFill>
                <a:srgbClr val="002060"/>
              </a:solidFill>
              <a:latin typeface="Viner Hand ITC" panose="0307050203050202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556260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Viner Hand ITC" panose="03070502030502020203" pitchFamily="66" charset="0"/>
              </a:rPr>
              <a:t>camels</a:t>
            </a:r>
            <a:endParaRPr lang="en-US" sz="3200" dirty="0">
              <a:solidFill>
                <a:srgbClr val="002060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9144000" cy="609946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648200" y="2286000"/>
            <a:ext cx="5943600" cy="3048000"/>
          </a:xfrm>
          <a:prstGeom prst="wedgeRoundRectCallout">
            <a:avLst>
              <a:gd name="adj1" fmla="val -76436"/>
              <a:gd name="adj2" fmla="val 96330"/>
              <a:gd name="adj3" fmla="val 16667"/>
            </a:avLst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a line on a piece of paper,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string on a table,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broomstick on the floor.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represents the equator.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2873</TotalTime>
  <Words>376</Words>
  <Application>Microsoft Office PowerPoint</Application>
  <PresentationFormat>Custom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Visual Vocabulary in Geographic Education</dc:title>
  <dc:creator>PG</dc:creator>
  <cp:lastModifiedBy>PG</cp:lastModifiedBy>
  <cp:revision>158</cp:revision>
  <cp:lastPrinted>2015-07-27T19:23:54Z</cp:lastPrinted>
  <dcterms:created xsi:type="dcterms:W3CDTF">2013-12-20T00:46:28Z</dcterms:created>
  <dcterms:modified xsi:type="dcterms:W3CDTF">2016-06-04T16:51:35Z</dcterms:modified>
</cp:coreProperties>
</file>